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C7A834-59A2-4F6B-AE29-D3A8E46D6D5E}"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4DE8A19F-0A33-4528-AAC2-9D7C6FAC2F2E}">
      <dgm:prSet phldrT="[Κείμενο]"/>
      <dgm:spPr/>
      <dgm:t>
        <a:bodyPr/>
        <a:lstStyle/>
        <a:p>
          <a:r>
            <a:rPr lang="el-GR" dirty="0" smtClean="0"/>
            <a:t>ΒΑΡΥΤΗΤΑ</a:t>
          </a:r>
          <a:endParaRPr lang="en-US" dirty="0"/>
        </a:p>
      </dgm:t>
    </dgm:pt>
    <dgm:pt modelId="{D9A0A48F-54FA-4F96-8A15-BA29D9AF943E}" type="parTrans" cxnId="{99A62BD6-4FEB-4F08-9B27-FC86CA8B2668}">
      <dgm:prSet/>
      <dgm:spPr/>
      <dgm:t>
        <a:bodyPr/>
        <a:lstStyle/>
        <a:p>
          <a:endParaRPr lang="en-US"/>
        </a:p>
      </dgm:t>
    </dgm:pt>
    <dgm:pt modelId="{06CAA2B4-CC13-4684-B6AB-B8233705392D}" type="sibTrans" cxnId="{99A62BD6-4FEB-4F08-9B27-FC86CA8B2668}">
      <dgm:prSet/>
      <dgm:spPr/>
      <dgm:t>
        <a:bodyPr/>
        <a:lstStyle/>
        <a:p>
          <a:endParaRPr lang="en-US"/>
        </a:p>
      </dgm:t>
    </dgm:pt>
    <dgm:pt modelId="{5629CC52-76BB-4CE6-8453-37DAB1C6DB3B}">
      <dgm:prSet phldrT="[Κείμενο]"/>
      <dgm:spPr/>
      <dgm:t>
        <a:bodyPr/>
        <a:lstStyle/>
        <a:p>
          <a:r>
            <a:rPr lang="el-GR" dirty="0" smtClean="0"/>
            <a:t>ΠΤΩΣΗ ΑΝΤΙΚΕΙΜΕΝΩΝ</a:t>
          </a:r>
          <a:endParaRPr lang="en-US" dirty="0"/>
        </a:p>
      </dgm:t>
    </dgm:pt>
    <dgm:pt modelId="{39F53A08-65DD-4B57-86B4-EE275D80F34C}" type="parTrans" cxnId="{D735ED6D-D789-4B63-B09F-89F2AAA46AE3}">
      <dgm:prSet/>
      <dgm:spPr/>
      <dgm:t>
        <a:bodyPr/>
        <a:lstStyle/>
        <a:p>
          <a:endParaRPr lang="en-US"/>
        </a:p>
      </dgm:t>
    </dgm:pt>
    <dgm:pt modelId="{321DBB75-BA3F-4916-A3A5-F8BA2C2F5871}" type="sibTrans" cxnId="{D735ED6D-D789-4B63-B09F-89F2AAA46AE3}">
      <dgm:prSet/>
      <dgm:spPr/>
      <dgm:t>
        <a:bodyPr/>
        <a:lstStyle/>
        <a:p>
          <a:endParaRPr lang="en-US"/>
        </a:p>
      </dgm:t>
    </dgm:pt>
    <dgm:pt modelId="{A9478FCC-3D94-4299-8048-298CE2AD5ECA}">
      <dgm:prSet phldrT="[Κείμενο]"/>
      <dgm:spPr/>
      <dgm:t>
        <a:bodyPr/>
        <a:lstStyle/>
        <a:p>
          <a:r>
            <a:rPr lang="el-GR" dirty="0" smtClean="0"/>
            <a:t>ΚΙΝΗΣΗ ΠΟΤΑΜΩΝ</a:t>
          </a:r>
          <a:endParaRPr lang="en-US" dirty="0"/>
        </a:p>
      </dgm:t>
    </dgm:pt>
    <dgm:pt modelId="{43CAB1E7-C79A-4138-86B4-3FEE8CB92475}" type="parTrans" cxnId="{352F6AA4-BF5C-422E-9B07-C02361C203D4}">
      <dgm:prSet/>
      <dgm:spPr/>
      <dgm:t>
        <a:bodyPr/>
        <a:lstStyle/>
        <a:p>
          <a:endParaRPr lang="en-US"/>
        </a:p>
      </dgm:t>
    </dgm:pt>
    <dgm:pt modelId="{7C527C08-4E5D-4E4D-9B8C-272AE6A091C7}" type="sibTrans" cxnId="{352F6AA4-BF5C-422E-9B07-C02361C203D4}">
      <dgm:prSet/>
      <dgm:spPr/>
      <dgm:t>
        <a:bodyPr/>
        <a:lstStyle/>
        <a:p>
          <a:endParaRPr lang="en-US"/>
        </a:p>
      </dgm:t>
    </dgm:pt>
    <dgm:pt modelId="{E28CAFC2-CA74-434C-AAAE-B3C898DF6D07}">
      <dgm:prSet phldrT="[Κείμενο]"/>
      <dgm:spPr/>
      <dgm:t>
        <a:bodyPr/>
        <a:lstStyle/>
        <a:p>
          <a:r>
            <a:rPr lang="el-GR" dirty="0" smtClean="0"/>
            <a:t>ΔΙΑΤΗΡΕΙ ΤΟ ΦΕΓΓΑΡΙ ΣΕ ΤΡΟΧΙΑ</a:t>
          </a:r>
          <a:endParaRPr lang="en-US" dirty="0"/>
        </a:p>
      </dgm:t>
    </dgm:pt>
    <dgm:pt modelId="{D89A3938-3A7D-40DB-BF6B-49DFD8219E80}" type="parTrans" cxnId="{660D8F25-FC80-4E82-B163-748A16F83124}">
      <dgm:prSet/>
      <dgm:spPr/>
      <dgm:t>
        <a:bodyPr/>
        <a:lstStyle/>
        <a:p>
          <a:endParaRPr lang="en-US"/>
        </a:p>
      </dgm:t>
    </dgm:pt>
    <dgm:pt modelId="{20D1D2D3-9A83-487C-9E26-256FFF6AE6FD}" type="sibTrans" cxnId="{660D8F25-FC80-4E82-B163-748A16F83124}">
      <dgm:prSet/>
      <dgm:spPr/>
      <dgm:t>
        <a:bodyPr/>
        <a:lstStyle/>
        <a:p>
          <a:endParaRPr lang="en-US"/>
        </a:p>
      </dgm:t>
    </dgm:pt>
    <dgm:pt modelId="{F3846B34-E1E1-4429-9FD3-87D44D915B22}">
      <dgm:prSet phldrT="[Κείμενο]"/>
      <dgm:spPr/>
      <dgm:t>
        <a:bodyPr/>
        <a:lstStyle/>
        <a:p>
          <a:r>
            <a:rPr lang="el-GR" dirty="0" smtClean="0"/>
            <a:t>ΔΙΑΤΗΡΗΣΗ ΣΤΑΘΕΡΟΤΗΤΑΣ ΤΩΝ ΓΑΛΑΞΙΩΝ</a:t>
          </a:r>
          <a:endParaRPr lang="en-US" dirty="0"/>
        </a:p>
      </dgm:t>
    </dgm:pt>
    <dgm:pt modelId="{0B201ED0-277E-4129-BC37-D37CFBFF5B04}" type="parTrans" cxnId="{074A9283-6B25-45F4-8F60-02F028E65B89}">
      <dgm:prSet/>
      <dgm:spPr/>
      <dgm:t>
        <a:bodyPr/>
        <a:lstStyle/>
        <a:p>
          <a:endParaRPr lang="en-US"/>
        </a:p>
      </dgm:t>
    </dgm:pt>
    <dgm:pt modelId="{9F2A7192-1AFA-43AB-804F-16C1F0FBE358}" type="sibTrans" cxnId="{074A9283-6B25-45F4-8F60-02F028E65B89}">
      <dgm:prSet/>
      <dgm:spPr/>
      <dgm:t>
        <a:bodyPr/>
        <a:lstStyle/>
        <a:p>
          <a:endParaRPr lang="en-US"/>
        </a:p>
      </dgm:t>
    </dgm:pt>
    <dgm:pt modelId="{B4574608-2FFD-42A6-9905-1B37E7C7CD89}" type="pres">
      <dgm:prSet presAssocID="{98C7A834-59A2-4F6B-AE29-D3A8E46D6D5E}" presName="cycle" presStyleCnt="0">
        <dgm:presLayoutVars>
          <dgm:chMax val="1"/>
          <dgm:dir/>
          <dgm:animLvl val="ctr"/>
          <dgm:resizeHandles val="exact"/>
        </dgm:presLayoutVars>
      </dgm:prSet>
      <dgm:spPr/>
    </dgm:pt>
    <dgm:pt modelId="{5D250365-DA1B-401D-9F81-56833222864D}" type="pres">
      <dgm:prSet presAssocID="{4DE8A19F-0A33-4528-AAC2-9D7C6FAC2F2E}" presName="centerShape" presStyleLbl="node0" presStyleIdx="0" presStyleCnt="1"/>
      <dgm:spPr/>
    </dgm:pt>
    <dgm:pt modelId="{C8F26541-5D7D-4385-9F74-3F6D0D23842A}" type="pres">
      <dgm:prSet presAssocID="{39F53A08-65DD-4B57-86B4-EE275D80F34C}" presName="Name9" presStyleLbl="parChTrans1D2" presStyleIdx="0" presStyleCnt="4"/>
      <dgm:spPr/>
    </dgm:pt>
    <dgm:pt modelId="{FBD98CF3-0A05-42FE-B04D-27523A26612B}" type="pres">
      <dgm:prSet presAssocID="{39F53A08-65DD-4B57-86B4-EE275D80F34C}" presName="connTx" presStyleLbl="parChTrans1D2" presStyleIdx="0" presStyleCnt="4"/>
      <dgm:spPr/>
    </dgm:pt>
    <dgm:pt modelId="{C7B6A167-7DF8-4162-9812-709E5BE107D6}" type="pres">
      <dgm:prSet presAssocID="{5629CC52-76BB-4CE6-8453-37DAB1C6DB3B}" presName="node" presStyleLbl="node1" presStyleIdx="0" presStyleCnt="4">
        <dgm:presLayoutVars>
          <dgm:bulletEnabled val="1"/>
        </dgm:presLayoutVars>
      </dgm:prSet>
      <dgm:spPr/>
      <dgm:t>
        <a:bodyPr/>
        <a:lstStyle/>
        <a:p>
          <a:endParaRPr lang="en-US"/>
        </a:p>
      </dgm:t>
    </dgm:pt>
    <dgm:pt modelId="{9616E982-9678-41F2-9D5B-D391F125EA14}" type="pres">
      <dgm:prSet presAssocID="{43CAB1E7-C79A-4138-86B4-3FEE8CB92475}" presName="Name9" presStyleLbl="parChTrans1D2" presStyleIdx="1" presStyleCnt="4"/>
      <dgm:spPr/>
    </dgm:pt>
    <dgm:pt modelId="{A1C365F9-0E08-4EDC-AEC3-94E90C265D22}" type="pres">
      <dgm:prSet presAssocID="{43CAB1E7-C79A-4138-86B4-3FEE8CB92475}" presName="connTx" presStyleLbl="parChTrans1D2" presStyleIdx="1" presStyleCnt="4"/>
      <dgm:spPr/>
    </dgm:pt>
    <dgm:pt modelId="{7279B609-C8BE-49B3-B9FC-D22ED4E49D41}" type="pres">
      <dgm:prSet presAssocID="{A9478FCC-3D94-4299-8048-298CE2AD5ECA}" presName="node" presStyleLbl="node1" presStyleIdx="1" presStyleCnt="4">
        <dgm:presLayoutVars>
          <dgm:bulletEnabled val="1"/>
        </dgm:presLayoutVars>
      </dgm:prSet>
      <dgm:spPr/>
      <dgm:t>
        <a:bodyPr/>
        <a:lstStyle/>
        <a:p>
          <a:endParaRPr lang="en-US"/>
        </a:p>
      </dgm:t>
    </dgm:pt>
    <dgm:pt modelId="{C6E3455A-9D5E-45A7-9625-4CCA99F651E8}" type="pres">
      <dgm:prSet presAssocID="{D89A3938-3A7D-40DB-BF6B-49DFD8219E80}" presName="Name9" presStyleLbl="parChTrans1D2" presStyleIdx="2" presStyleCnt="4"/>
      <dgm:spPr/>
    </dgm:pt>
    <dgm:pt modelId="{872F3488-1670-4AD7-A21C-11272A8D2A2E}" type="pres">
      <dgm:prSet presAssocID="{D89A3938-3A7D-40DB-BF6B-49DFD8219E80}" presName="connTx" presStyleLbl="parChTrans1D2" presStyleIdx="2" presStyleCnt="4"/>
      <dgm:spPr/>
    </dgm:pt>
    <dgm:pt modelId="{8593DCC6-14C5-4AAB-9E80-280A082F6332}" type="pres">
      <dgm:prSet presAssocID="{E28CAFC2-CA74-434C-AAAE-B3C898DF6D07}" presName="node" presStyleLbl="node1" presStyleIdx="2" presStyleCnt="4">
        <dgm:presLayoutVars>
          <dgm:bulletEnabled val="1"/>
        </dgm:presLayoutVars>
      </dgm:prSet>
      <dgm:spPr/>
      <dgm:t>
        <a:bodyPr/>
        <a:lstStyle/>
        <a:p>
          <a:endParaRPr lang="en-US"/>
        </a:p>
      </dgm:t>
    </dgm:pt>
    <dgm:pt modelId="{6397B1C6-B620-4B7F-BE37-BA9B8FF63DC1}" type="pres">
      <dgm:prSet presAssocID="{0B201ED0-277E-4129-BC37-D37CFBFF5B04}" presName="Name9" presStyleLbl="parChTrans1D2" presStyleIdx="3" presStyleCnt="4"/>
      <dgm:spPr/>
    </dgm:pt>
    <dgm:pt modelId="{50DB2488-49A9-4F92-A6F5-AEE6693B90C1}" type="pres">
      <dgm:prSet presAssocID="{0B201ED0-277E-4129-BC37-D37CFBFF5B04}" presName="connTx" presStyleLbl="parChTrans1D2" presStyleIdx="3" presStyleCnt="4"/>
      <dgm:spPr/>
    </dgm:pt>
    <dgm:pt modelId="{3EBF9AFF-C28E-4179-9D15-D4BC1D7FBBFF}" type="pres">
      <dgm:prSet presAssocID="{F3846B34-E1E1-4429-9FD3-87D44D915B22}" presName="node" presStyleLbl="node1" presStyleIdx="3" presStyleCnt="4">
        <dgm:presLayoutVars>
          <dgm:bulletEnabled val="1"/>
        </dgm:presLayoutVars>
      </dgm:prSet>
      <dgm:spPr/>
    </dgm:pt>
  </dgm:ptLst>
  <dgm:cxnLst>
    <dgm:cxn modelId="{0A37D4AF-5E52-4580-B5D3-0D899EFAFAEE}" type="presOf" srcId="{5629CC52-76BB-4CE6-8453-37DAB1C6DB3B}" destId="{C7B6A167-7DF8-4162-9812-709E5BE107D6}" srcOrd="0" destOrd="0" presId="urn:microsoft.com/office/officeart/2005/8/layout/radial1"/>
    <dgm:cxn modelId="{074A9283-6B25-45F4-8F60-02F028E65B89}" srcId="{4DE8A19F-0A33-4528-AAC2-9D7C6FAC2F2E}" destId="{F3846B34-E1E1-4429-9FD3-87D44D915B22}" srcOrd="3" destOrd="0" parTransId="{0B201ED0-277E-4129-BC37-D37CFBFF5B04}" sibTransId="{9F2A7192-1AFA-43AB-804F-16C1F0FBE358}"/>
    <dgm:cxn modelId="{215307D3-B899-427A-AEB9-770FB4C12E05}" type="presOf" srcId="{A9478FCC-3D94-4299-8048-298CE2AD5ECA}" destId="{7279B609-C8BE-49B3-B9FC-D22ED4E49D41}" srcOrd="0" destOrd="0" presId="urn:microsoft.com/office/officeart/2005/8/layout/radial1"/>
    <dgm:cxn modelId="{352F6AA4-BF5C-422E-9B07-C02361C203D4}" srcId="{4DE8A19F-0A33-4528-AAC2-9D7C6FAC2F2E}" destId="{A9478FCC-3D94-4299-8048-298CE2AD5ECA}" srcOrd="1" destOrd="0" parTransId="{43CAB1E7-C79A-4138-86B4-3FEE8CB92475}" sibTransId="{7C527C08-4E5D-4E4D-9B8C-272AE6A091C7}"/>
    <dgm:cxn modelId="{5A0205CC-8B9A-45BF-9506-A5EEA5781A1F}" type="presOf" srcId="{E28CAFC2-CA74-434C-AAAE-B3C898DF6D07}" destId="{8593DCC6-14C5-4AAB-9E80-280A082F6332}" srcOrd="0" destOrd="0" presId="urn:microsoft.com/office/officeart/2005/8/layout/radial1"/>
    <dgm:cxn modelId="{660D8F25-FC80-4E82-B163-748A16F83124}" srcId="{4DE8A19F-0A33-4528-AAC2-9D7C6FAC2F2E}" destId="{E28CAFC2-CA74-434C-AAAE-B3C898DF6D07}" srcOrd="2" destOrd="0" parTransId="{D89A3938-3A7D-40DB-BF6B-49DFD8219E80}" sibTransId="{20D1D2D3-9A83-487C-9E26-256FFF6AE6FD}"/>
    <dgm:cxn modelId="{99A62BD6-4FEB-4F08-9B27-FC86CA8B2668}" srcId="{98C7A834-59A2-4F6B-AE29-D3A8E46D6D5E}" destId="{4DE8A19F-0A33-4528-AAC2-9D7C6FAC2F2E}" srcOrd="0" destOrd="0" parTransId="{D9A0A48F-54FA-4F96-8A15-BA29D9AF943E}" sibTransId="{06CAA2B4-CC13-4684-B6AB-B8233705392D}"/>
    <dgm:cxn modelId="{AB5A5A0B-34F6-4367-8894-CCFA83D3012F}" type="presOf" srcId="{39F53A08-65DD-4B57-86B4-EE275D80F34C}" destId="{C8F26541-5D7D-4385-9F74-3F6D0D23842A}" srcOrd="0" destOrd="0" presId="urn:microsoft.com/office/officeart/2005/8/layout/radial1"/>
    <dgm:cxn modelId="{5233BFB8-4493-4354-8D96-FBD95E5704D5}" type="presOf" srcId="{0B201ED0-277E-4129-BC37-D37CFBFF5B04}" destId="{50DB2488-49A9-4F92-A6F5-AEE6693B90C1}" srcOrd="1" destOrd="0" presId="urn:microsoft.com/office/officeart/2005/8/layout/radial1"/>
    <dgm:cxn modelId="{AD94A788-829A-4699-A5B1-E9E1B1502147}" type="presOf" srcId="{98C7A834-59A2-4F6B-AE29-D3A8E46D6D5E}" destId="{B4574608-2FFD-42A6-9905-1B37E7C7CD89}" srcOrd="0" destOrd="0" presId="urn:microsoft.com/office/officeart/2005/8/layout/radial1"/>
    <dgm:cxn modelId="{5A4D94BA-2834-4E9C-BB9A-F8F237D4C073}" type="presOf" srcId="{43CAB1E7-C79A-4138-86B4-3FEE8CB92475}" destId="{A1C365F9-0E08-4EDC-AEC3-94E90C265D22}" srcOrd="1" destOrd="0" presId="urn:microsoft.com/office/officeart/2005/8/layout/radial1"/>
    <dgm:cxn modelId="{5C654D16-68C0-489F-8158-799085463066}" type="presOf" srcId="{39F53A08-65DD-4B57-86B4-EE275D80F34C}" destId="{FBD98CF3-0A05-42FE-B04D-27523A26612B}" srcOrd="1" destOrd="0" presId="urn:microsoft.com/office/officeart/2005/8/layout/radial1"/>
    <dgm:cxn modelId="{95B954EB-A3AE-46AF-90B3-4F4536A6E993}" type="presOf" srcId="{0B201ED0-277E-4129-BC37-D37CFBFF5B04}" destId="{6397B1C6-B620-4B7F-BE37-BA9B8FF63DC1}" srcOrd="0" destOrd="0" presId="urn:microsoft.com/office/officeart/2005/8/layout/radial1"/>
    <dgm:cxn modelId="{DA192071-F5D2-4C3F-968F-2A4C12B2E969}" type="presOf" srcId="{4DE8A19F-0A33-4528-AAC2-9D7C6FAC2F2E}" destId="{5D250365-DA1B-401D-9F81-56833222864D}" srcOrd="0" destOrd="0" presId="urn:microsoft.com/office/officeart/2005/8/layout/radial1"/>
    <dgm:cxn modelId="{D735ED6D-D789-4B63-B09F-89F2AAA46AE3}" srcId="{4DE8A19F-0A33-4528-AAC2-9D7C6FAC2F2E}" destId="{5629CC52-76BB-4CE6-8453-37DAB1C6DB3B}" srcOrd="0" destOrd="0" parTransId="{39F53A08-65DD-4B57-86B4-EE275D80F34C}" sibTransId="{321DBB75-BA3F-4916-A3A5-F8BA2C2F5871}"/>
    <dgm:cxn modelId="{F0198287-C285-45E6-987F-1F0184D725C3}" type="presOf" srcId="{F3846B34-E1E1-4429-9FD3-87D44D915B22}" destId="{3EBF9AFF-C28E-4179-9D15-D4BC1D7FBBFF}" srcOrd="0" destOrd="0" presId="urn:microsoft.com/office/officeart/2005/8/layout/radial1"/>
    <dgm:cxn modelId="{FEB77427-A9DB-4026-996D-4B11E126173D}" type="presOf" srcId="{43CAB1E7-C79A-4138-86B4-3FEE8CB92475}" destId="{9616E982-9678-41F2-9D5B-D391F125EA14}" srcOrd="0" destOrd="0" presId="urn:microsoft.com/office/officeart/2005/8/layout/radial1"/>
    <dgm:cxn modelId="{97ABBD44-E2E7-44FC-B27D-3A58B7B0B4A4}" type="presOf" srcId="{D89A3938-3A7D-40DB-BF6B-49DFD8219E80}" destId="{872F3488-1670-4AD7-A21C-11272A8D2A2E}" srcOrd="1" destOrd="0" presId="urn:microsoft.com/office/officeart/2005/8/layout/radial1"/>
    <dgm:cxn modelId="{AADFD44B-D762-4F3E-90ED-32F282172847}" type="presOf" srcId="{D89A3938-3A7D-40DB-BF6B-49DFD8219E80}" destId="{C6E3455A-9D5E-45A7-9625-4CCA99F651E8}" srcOrd="0" destOrd="0" presId="urn:microsoft.com/office/officeart/2005/8/layout/radial1"/>
    <dgm:cxn modelId="{4AD10322-8CBB-4808-B383-67889C2DDA7D}" type="presParOf" srcId="{B4574608-2FFD-42A6-9905-1B37E7C7CD89}" destId="{5D250365-DA1B-401D-9F81-56833222864D}" srcOrd="0" destOrd="0" presId="urn:microsoft.com/office/officeart/2005/8/layout/radial1"/>
    <dgm:cxn modelId="{C02D040B-0C21-4A68-8ED9-70B86120CBC5}" type="presParOf" srcId="{B4574608-2FFD-42A6-9905-1B37E7C7CD89}" destId="{C8F26541-5D7D-4385-9F74-3F6D0D23842A}" srcOrd="1" destOrd="0" presId="urn:microsoft.com/office/officeart/2005/8/layout/radial1"/>
    <dgm:cxn modelId="{1923AA38-6DB5-4F9A-9CDF-6BE6F7CBDE97}" type="presParOf" srcId="{C8F26541-5D7D-4385-9F74-3F6D0D23842A}" destId="{FBD98CF3-0A05-42FE-B04D-27523A26612B}" srcOrd="0" destOrd="0" presId="urn:microsoft.com/office/officeart/2005/8/layout/radial1"/>
    <dgm:cxn modelId="{B24DF39C-88F3-491F-9599-BF3BA13A14EE}" type="presParOf" srcId="{B4574608-2FFD-42A6-9905-1B37E7C7CD89}" destId="{C7B6A167-7DF8-4162-9812-709E5BE107D6}" srcOrd="2" destOrd="0" presId="urn:microsoft.com/office/officeart/2005/8/layout/radial1"/>
    <dgm:cxn modelId="{1401E9E7-CD56-42FC-9348-F544C66388FF}" type="presParOf" srcId="{B4574608-2FFD-42A6-9905-1B37E7C7CD89}" destId="{9616E982-9678-41F2-9D5B-D391F125EA14}" srcOrd="3" destOrd="0" presId="urn:microsoft.com/office/officeart/2005/8/layout/radial1"/>
    <dgm:cxn modelId="{022F98E5-707D-4731-8CAE-5A47808C0336}" type="presParOf" srcId="{9616E982-9678-41F2-9D5B-D391F125EA14}" destId="{A1C365F9-0E08-4EDC-AEC3-94E90C265D22}" srcOrd="0" destOrd="0" presId="urn:microsoft.com/office/officeart/2005/8/layout/radial1"/>
    <dgm:cxn modelId="{279FF887-DF89-4651-9707-5A498E02BF8D}" type="presParOf" srcId="{B4574608-2FFD-42A6-9905-1B37E7C7CD89}" destId="{7279B609-C8BE-49B3-B9FC-D22ED4E49D41}" srcOrd="4" destOrd="0" presId="urn:microsoft.com/office/officeart/2005/8/layout/radial1"/>
    <dgm:cxn modelId="{4EBA722D-B717-4042-A246-77F1FD518F83}" type="presParOf" srcId="{B4574608-2FFD-42A6-9905-1B37E7C7CD89}" destId="{C6E3455A-9D5E-45A7-9625-4CCA99F651E8}" srcOrd="5" destOrd="0" presId="urn:microsoft.com/office/officeart/2005/8/layout/radial1"/>
    <dgm:cxn modelId="{8B1DA7D3-249F-4EFF-BF9C-759CEA089683}" type="presParOf" srcId="{C6E3455A-9D5E-45A7-9625-4CCA99F651E8}" destId="{872F3488-1670-4AD7-A21C-11272A8D2A2E}" srcOrd="0" destOrd="0" presId="urn:microsoft.com/office/officeart/2005/8/layout/radial1"/>
    <dgm:cxn modelId="{F228BD87-A911-4A50-A4DD-A0A3CDB84723}" type="presParOf" srcId="{B4574608-2FFD-42A6-9905-1B37E7C7CD89}" destId="{8593DCC6-14C5-4AAB-9E80-280A082F6332}" srcOrd="6" destOrd="0" presId="urn:microsoft.com/office/officeart/2005/8/layout/radial1"/>
    <dgm:cxn modelId="{9372A537-5E86-4463-873A-218A5C52C8E2}" type="presParOf" srcId="{B4574608-2FFD-42A6-9905-1B37E7C7CD89}" destId="{6397B1C6-B620-4B7F-BE37-BA9B8FF63DC1}" srcOrd="7" destOrd="0" presId="urn:microsoft.com/office/officeart/2005/8/layout/radial1"/>
    <dgm:cxn modelId="{4978CDE6-97C7-4ECA-B32B-2C41F98C0F0B}" type="presParOf" srcId="{6397B1C6-B620-4B7F-BE37-BA9B8FF63DC1}" destId="{50DB2488-49A9-4F92-A6F5-AEE6693B90C1}" srcOrd="0" destOrd="0" presId="urn:microsoft.com/office/officeart/2005/8/layout/radial1"/>
    <dgm:cxn modelId="{FD60137E-F782-463E-9AE2-D17B1E374C0F}" type="presParOf" srcId="{B4574608-2FFD-42A6-9905-1B37E7C7CD89}" destId="{3EBF9AFF-C28E-4179-9D15-D4BC1D7FBBFF}" srcOrd="8"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D12DFB0-DF6D-4E62-ACD1-8CB4CD364AD1}" type="datetimeFigureOut">
              <a:rPr lang="en-US" smtClean="0"/>
              <a:pPr/>
              <a:t>5/4/2018</a:t>
            </a:fld>
            <a:endParaRPr lang="en-US"/>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65F6EFF-EFA8-47E5-A70D-65DBA3D753FD}" type="slidenum">
              <a:rPr lang="en-US" smtClean="0"/>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C049C9-8D37-473D-AED4-C52339EEE6D3}" type="datetimeFigureOut">
              <a:rPr lang="en-US" smtClean="0"/>
              <a:pPr/>
              <a:t>5/4/2018</a:t>
            </a:fld>
            <a:endParaRPr lang="en-US"/>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A54D1E-7969-4B70-878D-A3A755B28926}" type="slidenum">
              <a:rPr lang="en-US" smtClean="0"/>
              <a:pPr/>
              <a:t>‹#›</a:t>
            </a:fld>
            <a:endParaRPr lang="en-US"/>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n-US"/>
          </a:p>
        </p:txBody>
      </p:sp>
      <p:sp>
        <p:nvSpPr>
          <p:cNvPr id="4" name="3 - Θέση αριθμού διαφάνειας"/>
          <p:cNvSpPr>
            <a:spLocks noGrp="1"/>
          </p:cNvSpPr>
          <p:nvPr>
            <p:ph type="sldNum" sz="quarter" idx="10"/>
          </p:nvPr>
        </p:nvSpPr>
        <p:spPr/>
        <p:txBody>
          <a:bodyPr/>
          <a:lstStyle/>
          <a:p>
            <a:fld id="{A7A54D1E-7969-4B70-878D-A3A755B28926}" type="slidenum">
              <a:rPr lang="en-US" smtClean="0"/>
              <a:pPr/>
              <a:t>1</a:t>
            </a:fld>
            <a:endParaRPr lang="en-US"/>
          </a:p>
        </p:txBody>
      </p:sp>
      <p:sp>
        <p:nvSpPr>
          <p:cNvPr id="5" name="4 - Θέση υποσέλιδου"/>
          <p:cNvSpPr>
            <a:spLocks noGrp="1"/>
          </p:cNvSpPr>
          <p:nvPr>
            <p:ph type="ftr" sz="quarter" idx="1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n-US"/>
          </a:p>
        </p:txBody>
      </p:sp>
      <p:sp>
        <p:nvSpPr>
          <p:cNvPr id="4" name="3 - Θέση αριθμού διαφάνειας"/>
          <p:cNvSpPr>
            <a:spLocks noGrp="1"/>
          </p:cNvSpPr>
          <p:nvPr>
            <p:ph type="sldNum" sz="quarter" idx="10"/>
          </p:nvPr>
        </p:nvSpPr>
        <p:spPr/>
        <p:txBody>
          <a:bodyPr/>
          <a:lstStyle/>
          <a:p>
            <a:fld id="{A7A54D1E-7969-4B70-878D-A3A755B28926}" type="slidenum">
              <a:rPr lang="en-US" smtClean="0"/>
              <a:pPr/>
              <a:t>2</a:t>
            </a:fld>
            <a:endParaRPr lang="en-US"/>
          </a:p>
        </p:txBody>
      </p:sp>
      <p:sp>
        <p:nvSpPr>
          <p:cNvPr id="6" name="5 - Θέση υποσέλιδου"/>
          <p:cNvSpPr>
            <a:spLocks noGrp="1"/>
          </p:cNvSpPr>
          <p:nvPr>
            <p:ph type="ftr" sz="quarter" idx="1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7" name="6 - Ευθεία γραμμή σύνδεσης"/>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 Τίτλος"/>
          <p:cNvSpPr>
            <a:spLocks noGrp="1"/>
          </p:cNvSpPr>
          <p:nvPr>
            <p:ph type="ctrTitle"/>
          </p:nvPr>
        </p:nvSpPr>
        <p:spPr>
          <a:xfrm>
            <a:off x="381000" y="4853411"/>
            <a:ext cx="8458200" cy="1222375"/>
          </a:xfrm>
        </p:spPr>
        <p:txBody>
          <a:bodyPr anchor="t"/>
          <a:lstStyle/>
          <a:p>
            <a:r>
              <a:rPr kumimoji="0" lang="el-GR" smtClean="0"/>
              <a:t>Kλικ για επεξεργασία του τίτλου</a:t>
            </a:r>
            <a:endParaRPr kumimoji="0" lang="en-US"/>
          </a:p>
        </p:txBody>
      </p:sp>
      <p:sp>
        <p:nvSpPr>
          <p:cNvPr id="9" name="8 - Υπότιτλος"/>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16" name="15 - Θέση ημερομηνίας"/>
          <p:cNvSpPr>
            <a:spLocks noGrp="1"/>
          </p:cNvSpPr>
          <p:nvPr>
            <p:ph type="dt" sz="half" idx="10"/>
          </p:nvPr>
        </p:nvSpPr>
        <p:spPr/>
        <p:txBody>
          <a:bodyPr/>
          <a:lstStyle/>
          <a:p>
            <a:fld id="{6E4494D8-159A-40AC-AEFD-F0E47C36DEDE}" type="datetime1">
              <a:rPr lang="en-US" smtClean="0"/>
              <a:t>5/4/2018</a:t>
            </a:fld>
            <a:endParaRPr lang="en-US"/>
          </a:p>
        </p:txBody>
      </p:sp>
      <p:sp>
        <p:nvSpPr>
          <p:cNvPr id="2" name="1 - Θέση υποσέλιδου"/>
          <p:cNvSpPr>
            <a:spLocks noGrp="1"/>
          </p:cNvSpPr>
          <p:nvPr>
            <p:ph type="ftr" sz="quarter" idx="11"/>
          </p:nvPr>
        </p:nvSpPr>
        <p:spPr/>
        <p:txBody>
          <a:bodyPr/>
          <a:lstStyle/>
          <a:p>
            <a:r>
              <a:rPr lang="el-GR" smtClean="0"/>
              <a:t>Η ΒΑΡΥΤΗΤΑ</a:t>
            </a:r>
            <a:endParaRPr lang="en-US"/>
          </a:p>
        </p:txBody>
      </p:sp>
      <p:sp>
        <p:nvSpPr>
          <p:cNvPr id="15" name="14 - Θέση αριθμού διαφάνειας"/>
          <p:cNvSpPr>
            <a:spLocks noGrp="1"/>
          </p:cNvSpPr>
          <p:nvPr>
            <p:ph type="sldNum" sz="quarter" idx="12"/>
          </p:nvPr>
        </p:nvSpPr>
        <p:spPr>
          <a:xfrm>
            <a:off x="8229600" y="6473952"/>
            <a:ext cx="758952" cy="246888"/>
          </a:xfrm>
        </p:spPr>
        <p:txBody>
          <a:bodyPr/>
          <a:lstStyle/>
          <a:p>
            <a:fld id="{B728242D-E4E5-4800-8D3B-085989A41179}" type="slidenum">
              <a:rPr lang="en-US" smtClean="0"/>
              <a:pPr/>
              <a:t>‹#›</a:t>
            </a:fld>
            <a:endParaRPr lang="en-US"/>
          </a:p>
        </p:txBody>
      </p:sp>
    </p:spTree>
  </p:cSld>
  <p:clrMapOvr>
    <a:masterClrMapping/>
  </p:clrMapOvr>
  <p:transition advClick="0" advTm="30000">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D1E363DB-CCE9-45C2-8986-97F18628EDA6}" type="datetime1">
              <a:rPr lang="en-US" smtClean="0"/>
              <a:t>5/4/2018</a:t>
            </a:fld>
            <a:endParaRPr lang="en-US"/>
          </a:p>
        </p:txBody>
      </p:sp>
      <p:sp>
        <p:nvSpPr>
          <p:cNvPr id="5" name="4 - Θέση υποσέλιδου"/>
          <p:cNvSpPr>
            <a:spLocks noGrp="1"/>
          </p:cNvSpPr>
          <p:nvPr>
            <p:ph type="ftr" sz="quarter" idx="11"/>
          </p:nvPr>
        </p:nvSpPr>
        <p:spPr/>
        <p:txBody>
          <a:bodyPr/>
          <a:lstStyle/>
          <a:p>
            <a:r>
              <a:rPr lang="el-GR" smtClean="0"/>
              <a:t>Η ΒΑΡΥΤΗΤΑ</a:t>
            </a:r>
            <a:endParaRPr lang="en-US"/>
          </a:p>
        </p:txBody>
      </p:sp>
      <p:sp>
        <p:nvSpPr>
          <p:cNvPr id="6" name="5 - Θέση αριθμού διαφάνειας"/>
          <p:cNvSpPr>
            <a:spLocks noGrp="1"/>
          </p:cNvSpPr>
          <p:nvPr>
            <p:ph type="sldNum" sz="quarter" idx="12"/>
          </p:nvPr>
        </p:nvSpPr>
        <p:spPr/>
        <p:txBody>
          <a:bodyPr/>
          <a:lstStyle/>
          <a:p>
            <a:fld id="{B728242D-E4E5-4800-8D3B-085989A41179}" type="slidenum">
              <a:rPr lang="en-US" smtClean="0"/>
              <a:pPr/>
              <a:t>‹#›</a:t>
            </a:fld>
            <a:endParaRPr lang="en-US"/>
          </a:p>
        </p:txBody>
      </p:sp>
    </p:spTree>
  </p:cSld>
  <p:clrMapOvr>
    <a:masterClrMapping/>
  </p:clrMapOvr>
  <p:transition advClick="0" advTm="30000">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858000" y="549276"/>
            <a:ext cx="18288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549276"/>
            <a:ext cx="62484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E0BB15B7-EB30-4FA3-A6A5-66345E7D2609}" type="datetime1">
              <a:rPr lang="en-US" smtClean="0"/>
              <a:t>5/4/2018</a:t>
            </a:fld>
            <a:endParaRPr lang="en-US"/>
          </a:p>
        </p:txBody>
      </p:sp>
      <p:sp>
        <p:nvSpPr>
          <p:cNvPr id="5" name="4 - Θέση υποσέλιδου"/>
          <p:cNvSpPr>
            <a:spLocks noGrp="1"/>
          </p:cNvSpPr>
          <p:nvPr>
            <p:ph type="ftr" sz="quarter" idx="11"/>
          </p:nvPr>
        </p:nvSpPr>
        <p:spPr/>
        <p:txBody>
          <a:bodyPr/>
          <a:lstStyle/>
          <a:p>
            <a:r>
              <a:rPr lang="el-GR" smtClean="0"/>
              <a:t>Η ΒΑΡΥΤΗΤΑ</a:t>
            </a:r>
            <a:endParaRPr lang="en-US"/>
          </a:p>
        </p:txBody>
      </p:sp>
      <p:sp>
        <p:nvSpPr>
          <p:cNvPr id="6" name="5 - Θέση αριθμού διαφάνειας"/>
          <p:cNvSpPr>
            <a:spLocks noGrp="1"/>
          </p:cNvSpPr>
          <p:nvPr>
            <p:ph type="sldNum" sz="quarter" idx="12"/>
          </p:nvPr>
        </p:nvSpPr>
        <p:spPr/>
        <p:txBody>
          <a:bodyPr/>
          <a:lstStyle/>
          <a:p>
            <a:fld id="{B728242D-E4E5-4800-8D3B-085989A41179}" type="slidenum">
              <a:rPr lang="en-US" smtClean="0"/>
              <a:pPr/>
              <a:t>‹#›</a:t>
            </a:fld>
            <a:endParaRPr lang="en-US"/>
          </a:p>
        </p:txBody>
      </p:sp>
    </p:spTree>
  </p:cSld>
  <p:clrMapOvr>
    <a:masterClrMapping/>
  </p:clrMapOvr>
  <p:transition advClick="0" advTm="30000">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2" name="2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27" name="26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5" name="24 - Θέση ημερομηνίας"/>
          <p:cNvSpPr>
            <a:spLocks noGrp="1"/>
          </p:cNvSpPr>
          <p:nvPr>
            <p:ph type="dt" sz="half" idx="10"/>
          </p:nvPr>
        </p:nvSpPr>
        <p:spPr/>
        <p:txBody>
          <a:bodyPr/>
          <a:lstStyle/>
          <a:p>
            <a:fld id="{BB708D94-655C-4559-BBF9-E519D3C881AF}" type="datetime1">
              <a:rPr lang="en-US" smtClean="0"/>
              <a:t>5/4/2018</a:t>
            </a:fld>
            <a:endParaRPr lang="en-US"/>
          </a:p>
        </p:txBody>
      </p:sp>
      <p:sp>
        <p:nvSpPr>
          <p:cNvPr id="19" name="18 - Θέση υποσέλιδου"/>
          <p:cNvSpPr>
            <a:spLocks noGrp="1"/>
          </p:cNvSpPr>
          <p:nvPr>
            <p:ph type="ftr" sz="quarter" idx="11"/>
          </p:nvPr>
        </p:nvSpPr>
        <p:spPr>
          <a:xfrm>
            <a:off x="3581400" y="76200"/>
            <a:ext cx="2895600" cy="288925"/>
          </a:xfrm>
        </p:spPr>
        <p:txBody>
          <a:bodyPr/>
          <a:lstStyle/>
          <a:p>
            <a:r>
              <a:rPr lang="el-GR" smtClean="0"/>
              <a:t>Η ΒΑΡΥΤΗΤΑ</a:t>
            </a:r>
            <a:endParaRPr lang="en-US"/>
          </a:p>
        </p:txBody>
      </p:sp>
      <p:sp>
        <p:nvSpPr>
          <p:cNvPr id="16" name="15 - Θέση αριθμού διαφάνειας"/>
          <p:cNvSpPr>
            <a:spLocks noGrp="1"/>
          </p:cNvSpPr>
          <p:nvPr>
            <p:ph type="sldNum" sz="quarter" idx="12"/>
          </p:nvPr>
        </p:nvSpPr>
        <p:spPr>
          <a:xfrm>
            <a:off x="8229600" y="6473952"/>
            <a:ext cx="758952" cy="246888"/>
          </a:xfrm>
        </p:spPr>
        <p:txBody>
          <a:bodyPr/>
          <a:lstStyle/>
          <a:p>
            <a:fld id="{B728242D-E4E5-4800-8D3B-085989A41179}" type="slidenum">
              <a:rPr lang="en-US" smtClean="0"/>
              <a:pPr/>
              <a:t>‹#›</a:t>
            </a:fld>
            <a:endParaRPr lang="en-US"/>
          </a:p>
        </p:txBody>
      </p:sp>
    </p:spTree>
  </p:cSld>
  <p:clrMapOvr>
    <a:masterClrMapping/>
  </p:clrMapOvr>
  <p:transition advClick="0" advTm="30000">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2"/>
      </p:bgRef>
    </p:bg>
    <p:spTree>
      <p:nvGrpSpPr>
        <p:cNvPr id="1" name=""/>
        <p:cNvGrpSpPr/>
        <p:nvPr/>
      </p:nvGrpSpPr>
      <p:grpSpPr>
        <a:xfrm>
          <a:off x="0" y="0"/>
          <a:ext cx="0" cy="0"/>
          <a:chOff x="0" y="0"/>
          <a:chExt cx="0" cy="0"/>
        </a:xfrm>
      </p:grpSpPr>
      <p:sp>
        <p:nvSpPr>
          <p:cNvPr id="7" name="6 - Ευθεία γραμμή σύνδεσης"/>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 Θέση κειμένου"/>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19" name="18 - Θέση ημερομηνίας"/>
          <p:cNvSpPr>
            <a:spLocks noGrp="1"/>
          </p:cNvSpPr>
          <p:nvPr>
            <p:ph type="dt" sz="half" idx="10"/>
          </p:nvPr>
        </p:nvSpPr>
        <p:spPr/>
        <p:txBody>
          <a:bodyPr/>
          <a:lstStyle/>
          <a:p>
            <a:fld id="{E211F3C6-A5FA-4394-87A3-0215E606A7ED}" type="datetime1">
              <a:rPr lang="en-US" smtClean="0"/>
              <a:t>5/4/2018</a:t>
            </a:fld>
            <a:endParaRPr lang="en-US"/>
          </a:p>
        </p:txBody>
      </p:sp>
      <p:sp>
        <p:nvSpPr>
          <p:cNvPr id="11" name="10 - Θέση υποσέλιδου"/>
          <p:cNvSpPr>
            <a:spLocks noGrp="1"/>
          </p:cNvSpPr>
          <p:nvPr>
            <p:ph type="ftr" sz="quarter" idx="11"/>
          </p:nvPr>
        </p:nvSpPr>
        <p:spPr/>
        <p:txBody>
          <a:bodyPr/>
          <a:lstStyle/>
          <a:p>
            <a:r>
              <a:rPr lang="el-GR" smtClean="0"/>
              <a:t>Η ΒΑΡΥΤΗΤΑ</a:t>
            </a:r>
            <a:endParaRPr lang="en-US"/>
          </a:p>
        </p:txBody>
      </p:sp>
      <p:sp>
        <p:nvSpPr>
          <p:cNvPr id="16" name="15 - Θέση αριθμού διαφάνειας"/>
          <p:cNvSpPr>
            <a:spLocks noGrp="1"/>
          </p:cNvSpPr>
          <p:nvPr>
            <p:ph type="sldNum" sz="quarter" idx="12"/>
          </p:nvPr>
        </p:nvSpPr>
        <p:spPr/>
        <p:txBody>
          <a:bodyPr/>
          <a:lstStyle/>
          <a:p>
            <a:fld id="{B728242D-E4E5-4800-8D3B-085989A41179}" type="slidenum">
              <a:rPr lang="en-US" smtClean="0"/>
              <a:pPr/>
              <a:t>‹#›</a:t>
            </a:fld>
            <a:endParaRPr lang="en-US"/>
          </a:p>
        </p:txBody>
      </p:sp>
      <p:sp>
        <p:nvSpPr>
          <p:cNvPr id="8" name="7 - Τίτλος"/>
          <p:cNvSpPr>
            <a:spLocks noGrp="1"/>
          </p:cNvSpPr>
          <p:nvPr>
            <p:ph type="title"/>
          </p:nvPr>
        </p:nvSpPr>
        <p:spPr>
          <a:xfrm>
            <a:off x="180475" y="2947085"/>
            <a:ext cx="8686800" cy="1184825"/>
          </a:xfrm>
        </p:spPr>
        <p:txBody>
          <a:bodyPr rtlCol="0" anchor="t"/>
          <a:lstStyle>
            <a:lvl1pPr algn="r">
              <a:defRPr/>
            </a:lvl1pPr>
          </a:lstStyle>
          <a:p>
            <a:r>
              <a:rPr kumimoji="0" lang="el-GR" smtClean="0"/>
              <a:t>Kλικ για επεξεργασία του τίτλου</a:t>
            </a:r>
            <a:endParaRPr kumimoji="0" lang="en-US"/>
          </a:p>
        </p:txBody>
      </p:sp>
    </p:spTree>
  </p:cSld>
  <p:clrMapOvr>
    <a:overrideClrMapping bg1="dk1" tx1="lt1" bg2="dk2" tx2="lt2" accent1="accent1" accent2="accent2" accent3="accent3" accent4="accent4" accent5="accent5" accent6="accent6" hlink="hlink" folHlink="folHlink"/>
  </p:clrMapOvr>
  <p:transition advClick="0" advTm="30000">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0" name="19 - Τίτλος"/>
          <p:cNvSpPr>
            <a:spLocks noGrp="1"/>
          </p:cNvSpPr>
          <p:nvPr>
            <p:ph type="title"/>
          </p:nvPr>
        </p:nvSpPr>
        <p:spPr>
          <a:xfrm>
            <a:off x="301752" y="457200"/>
            <a:ext cx="8686800" cy="841248"/>
          </a:xfrm>
        </p:spPr>
        <p:txBody>
          <a:bodyPr/>
          <a:lstStyle/>
          <a:p>
            <a:r>
              <a:rPr kumimoji="0" lang="el-GR" smtClean="0"/>
              <a:t>Kλικ για επεξεργασία του τίτλου</a:t>
            </a:r>
            <a:endParaRPr kumimoji="0" lang="en-US"/>
          </a:p>
        </p:txBody>
      </p:sp>
      <p:sp>
        <p:nvSpPr>
          <p:cNvPr id="14" name="13 - Θέση περιεχομένου"/>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1" name="20 - Θέση ημερομηνίας"/>
          <p:cNvSpPr>
            <a:spLocks noGrp="1"/>
          </p:cNvSpPr>
          <p:nvPr>
            <p:ph type="dt" sz="half" idx="10"/>
          </p:nvPr>
        </p:nvSpPr>
        <p:spPr/>
        <p:txBody>
          <a:bodyPr/>
          <a:lstStyle/>
          <a:p>
            <a:fld id="{718C4E56-6C97-4ECD-8CFD-CC9E67B3CC0B}" type="datetime1">
              <a:rPr lang="en-US" smtClean="0"/>
              <a:t>5/4/2018</a:t>
            </a:fld>
            <a:endParaRPr lang="en-US"/>
          </a:p>
        </p:txBody>
      </p:sp>
      <p:sp>
        <p:nvSpPr>
          <p:cNvPr id="10" name="9 - Θέση υποσέλιδου"/>
          <p:cNvSpPr>
            <a:spLocks noGrp="1"/>
          </p:cNvSpPr>
          <p:nvPr>
            <p:ph type="ftr" sz="quarter" idx="11"/>
          </p:nvPr>
        </p:nvSpPr>
        <p:spPr/>
        <p:txBody>
          <a:bodyPr/>
          <a:lstStyle/>
          <a:p>
            <a:r>
              <a:rPr lang="el-GR" smtClean="0"/>
              <a:t>Η ΒΑΡΥΤΗΤΑ</a:t>
            </a:r>
            <a:endParaRPr lang="en-US"/>
          </a:p>
        </p:txBody>
      </p:sp>
      <p:sp>
        <p:nvSpPr>
          <p:cNvPr id="31" name="30 - Θέση αριθμού διαφάνειας"/>
          <p:cNvSpPr>
            <a:spLocks noGrp="1"/>
          </p:cNvSpPr>
          <p:nvPr>
            <p:ph type="sldNum" sz="quarter" idx="12"/>
          </p:nvPr>
        </p:nvSpPr>
        <p:spPr/>
        <p:txBody>
          <a:bodyPr/>
          <a:lstStyle/>
          <a:p>
            <a:fld id="{B728242D-E4E5-4800-8D3B-085989A41179}" type="slidenum">
              <a:rPr lang="en-US" smtClean="0"/>
              <a:pPr/>
              <a:t>‹#›</a:t>
            </a:fld>
            <a:endParaRPr lang="en-US"/>
          </a:p>
        </p:txBody>
      </p:sp>
    </p:spTree>
  </p:cSld>
  <p:clrMapOvr>
    <a:masterClrMapping/>
  </p:clrMapOvr>
  <p:transition advClick="0" advTm="30000">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9" name="28 - Τίτλος"/>
          <p:cNvSpPr>
            <a:spLocks noGrp="1"/>
          </p:cNvSpPr>
          <p:nvPr>
            <p:ph type="title"/>
          </p:nvPr>
        </p:nvSpPr>
        <p:spPr>
          <a:xfrm>
            <a:off x="304800" y="5410200"/>
            <a:ext cx="8610600" cy="882650"/>
          </a:xfrm>
        </p:spPr>
        <p:txBody>
          <a:bodyPr anchor="ctr"/>
          <a:lstStyle>
            <a:lvl1pPr>
              <a:defRPr/>
            </a:lvl1p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25" name="24 - Θέση κειμένου"/>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8" name="27 - Θέση περιεχομένου"/>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0" name="9 - Θέση ημερομηνίας"/>
          <p:cNvSpPr>
            <a:spLocks noGrp="1"/>
          </p:cNvSpPr>
          <p:nvPr>
            <p:ph type="dt" sz="half" idx="10"/>
          </p:nvPr>
        </p:nvSpPr>
        <p:spPr/>
        <p:txBody>
          <a:bodyPr/>
          <a:lstStyle/>
          <a:p>
            <a:fld id="{08B96E13-4ED1-460B-AE80-EECA909CDE26}" type="datetime1">
              <a:rPr lang="en-US" smtClean="0"/>
              <a:t>5/4/2018</a:t>
            </a:fld>
            <a:endParaRPr lang="en-US"/>
          </a:p>
        </p:txBody>
      </p:sp>
      <p:sp>
        <p:nvSpPr>
          <p:cNvPr id="6" name="5 - Θέση υποσέλιδου"/>
          <p:cNvSpPr>
            <a:spLocks noGrp="1"/>
          </p:cNvSpPr>
          <p:nvPr>
            <p:ph type="ftr" sz="quarter" idx="11"/>
          </p:nvPr>
        </p:nvSpPr>
        <p:spPr/>
        <p:txBody>
          <a:bodyPr/>
          <a:lstStyle/>
          <a:p>
            <a:r>
              <a:rPr lang="el-GR" smtClean="0"/>
              <a:t>Η ΒΑΡΥΤΗΤΑ</a:t>
            </a:r>
            <a:endParaRPr lang="en-US"/>
          </a:p>
        </p:txBody>
      </p:sp>
      <p:sp>
        <p:nvSpPr>
          <p:cNvPr id="7" name="6 - Θέση αριθμού διαφάνειας"/>
          <p:cNvSpPr>
            <a:spLocks noGrp="1"/>
          </p:cNvSpPr>
          <p:nvPr>
            <p:ph type="sldNum" sz="quarter" idx="12"/>
          </p:nvPr>
        </p:nvSpPr>
        <p:spPr>
          <a:xfrm>
            <a:off x="8229600" y="6477000"/>
            <a:ext cx="762000" cy="246888"/>
          </a:xfrm>
        </p:spPr>
        <p:txBody>
          <a:bodyPr/>
          <a:lstStyle/>
          <a:p>
            <a:fld id="{B728242D-E4E5-4800-8D3B-085989A41179}" type="slidenum">
              <a:rPr lang="en-US" smtClean="0"/>
              <a:pPr/>
              <a:t>‹#›</a:t>
            </a:fld>
            <a:endParaRPr lang="en-US"/>
          </a:p>
        </p:txBody>
      </p:sp>
      <p:sp>
        <p:nvSpPr>
          <p:cNvPr id="11" name="10 - Ευθεία γραμμή σύνδεσης"/>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advClick="0" advTm="30000">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30" name="29 - Τίτλος"/>
          <p:cNvSpPr>
            <a:spLocks noGrp="1"/>
          </p:cNvSpPr>
          <p:nvPr>
            <p:ph type="title"/>
          </p:nvPr>
        </p:nvSpPr>
        <p:spPr>
          <a:xfrm>
            <a:off x="301752" y="457200"/>
            <a:ext cx="8686800" cy="841248"/>
          </a:xfrm>
        </p:spPr>
        <p:txBody>
          <a:bodyPr/>
          <a:lstStyle/>
          <a:p>
            <a:r>
              <a:rPr kumimoji="0" lang="el-GR" smtClean="0"/>
              <a:t>Kλικ για επεξεργασία του τίτλου</a:t>
            </a:r>
            <a:endParaRPr kumimoji="0" lang="en-US"/>
          </a:p>
        </p:txBody>
      </p:sp>
      <p:sp>
        <p:nvSpPr>
          <p:cNvPr id="12" name="11 - Θέση ημερομηνίας"/>
          <p:cNvSpPr>
            <a:spLocks noGrp="1"/>
          </p:cNvSpPr>
          <p:nvPr>
            <p:ph type="dt" sz="half" idx="10"/>
          </p:nvPr>
        </p:nvSpPr>
        <p:spPr/>
        <p:txBody>
          <a:bodyPr/>
          <a:lstStyle/>
          <a:p>
            <a:fld id="{792BCBAD-3E85-4FD0-A796-EA1AEC7118DB}" type="datetime1">
              <a:rPr lang="en-US" smtClean="0"/>
              <a:t>5/4/2018</a:t>
            </a:fld>
            <a:endParaRPr lang="en-US"/>
          </a:p>
        </p:txBody>
      </p:sp>
      <p:sp>
        <p:nvSpPr>
          <p:cNvPr id="21" name="20 - Θέση υποσέλιδου"/>
          <p:cNvSpPr>
            <a:spLocks noGrp="1"/>
          </p:cNvSpPr>
          <p:nvPr>
            <p:ph type="ftr" sz="quarter" idx="11"/>
          </p:nvPr>
        </p:nvSpPr>
        <p:spPr/>
        <p:txBody>
          <a:bodyPr/>
          <a:lstStyle/>
          <a:p>
            <a:r>
              <a:rPr lang="el-GR" smtClean="0"/>
              <a:t>Η ΒΑΡΥΤΗΤΑ</a:t>
            </a:r>
            <a:endParaRPr lang="en-US"/>
          </a:p>
        </p:txBody>
      </p:sp>
      <p:sp>
        <p:nvSpPr>
          <p:cNvPr id="6" name="5 - Θέση αριθμού διαφάνειας"/>
          <p:cNvSpPr>
            <a:spLocks noGrp="1"/>
          </p:cNvSpPr>
          <p:nvPr>
            <p:ph type="sldNum" sz="quarter" idx="12"/>
          </p:nvPr>
        </p:nvSpPr>
        <p:spPr/>
        <p:txBody>
          <a:bodyPr/>
          <a:lstStyle/>
          <a:p>
            <a:fld id="{B728242D-E4E5-4800-8D3B-085989A41179}" type="slidenum">
              <a:rPr lang="en-US" smtClean="0"/>
              <a:pPr/>
              <a:t>‹#›</a:t>
            </a:fld>
            <a:endParaRPr lang="en-US"/>
          </a:p>
        </p:txBody>
      </p:sp>
    </p:spTree>
  </p:cSld>
  <p:clrMapOvr>
    <a:masterClrMapping/>
  </p:clrMapOvr>
  <p:transition advClick="0" advTm="30000">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3" name="2 - Θέση ημερομηνίας"/>
          <p:cNvSpPr>
            <a:spLocks noGrp="1"/>
          </p:cNvSpPr>
          <p:nvPr>
            <p:ph type="dt" sz="half" idx="10"/>
          </p:nvPr>
        </p:nvSpPr>
        <p:spPr/>
        <p:txBody>
          <a:bodyPr/>
          <a:lstStyle/>
          <a:p>
            <a:fld id="{1CE92B06-3B8E-40CA-8860-0CBE05EFFA0B}" type="datetime1">
              <a:rPr lang="en-US" smtClean="0"/>
              <a:t>5/4/2018</a:t>
            </a:fld>
            <a:endParaRPr lang="en-US"/>
          </a:p>
        </p:txBody>
      </p:sp>
      <p:sp>
        <p:nvSpPr>
          <p:cNvPr id="24" name="23 - Θέση υποσέλιδου"/>
          <p:cNvSpPr>
            <a:spLocks noGrp="1"/>
          </p:cNvSpPr>
          <p:nvPr>
            <p:ph type="ftr" sz="quarter" idx="11"/>
          </p:nvPr>
        </p:nvSpPr>
        <p:spPr/>
        <p:txBody>
          <a:bodyPr/>
          <a:lstStyle/>
          <a:p>
            <a:r>
              <a:rPr lang="el-GR" smtClean="0"/>
              <a:t>Η ΒΑΡΥΤΗΤΑ</a:t>
            </a:r>
            <a:endParaRPr lang="en-US"/>
          </a:p>
        </p:txBody>
      </p:sp>
      <p:sp>
        <p:nvSpPr>
          <p:cNvPr id="7" name="6 - Θέση αριθμού διαφάνειας"/>
          <p:cNvSpPr>
            <a:spLocks noGrp="1"/>
          </p:cNvSpPr>
          <p:nvPr>
            <p:ph type="sldNum" sz="quarter" idx="12"/>
          </p:nvPr>
        </p:nvSpPr>
        <p:spPr/>
        <p:txBody>
          <a:bodyPr/>
          <a:lstStyle/>
          <a:p>
            <a:fld id="{B728242D-E4E5-4800-8D3B-085989A41179}" type="slidenum">
              <a:rPr lang="en-US" smtClean="0"/>
              <a:pPr/>
              <a:t>‹#›</a:t>
            </a:fld>
            <a:endParaRPr lang="en-US"/>
          </a:p>
        </p:txBody>
      </p:sp>
    </p:spTree>
  </p:cSld>
  <p:clrMapOvr>
    <a:masterClrMapping/>
  </p:clrMapOvr>
  <p:transition advClick="0" advTm="30000">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7 - Ευθεία γραμμή σύνδεσης"/>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 Τίτλος"/>
          <p:cNvSpPr>
            <a:spLocks noGrp="1"/>
          </p:cNvSpPr>
          <p:nvPr>
            <p:ph type="title"/>
          </p:nvPr>
        </p:nvSpPr>
        <p:spPr>
          <a:xfrm>
            <a:off x="457200" y="5486400"/>
            <a:ext cx="8458200" cy="520700"/>
          </a:xfrm>
        </p:spPr>
        <p:txBody>
          <a:bodyPr anchor="ctr"/>
          <a:lstStyle>
            <a:lvl1pPr algn="l">
              <a:buNone/>
              <a:defRPr sz="2000" b="1"/>
            </a:lvl1pPr>
          </a:lstStyle>
          <a:p>
            <a:r>
              <a:rPr kumimoji="0" lang="el-GR" smtClean="0"/>
              <a:t>Kλικ για επεξεργασία του τίτλου</a:t>
            </a:r>
            <a:endParaRPr kumimoji="0" lang="en-US"/>
          </a:p>
        </p:txBody>
      </p:sp>
      <p:sp>
        <p:nvSpPr>
          <p:cNvPr id="26" name="25 - Θέση κειμένου"/>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14" name="13 - Θέση περιεχομένου"/>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5" name="24 - Θέση ημερομηνίας"/>
          <p:cNvSpPr>
            <a:spLocks noGrp="1"/>
          </p:cNvSpPr>
          <p:nvPr>
            <p:ph type="dt" sz="half" idx="10"/>
          </p:nvPr>
        </p:nvSpPr>
        <p:spPr/>
        <p:txBody>
          <a:bodyPr/>
          <a:lstStyle/>
          <a:p>
            <a:fld id="{5F0429C2-D27A-4F8C-A28C-F2F0167D3C57}" type="datetime1">
              <a:rPr lang="en-US" smtClean="0"/>
              <a:t>5/4/2018</a:t>
            </a:fld>
            <a:endParaRPr lang="en-US"/>
          </a:p>
        </p:txBody>
      </p:sp>
      <p:sp>
        <p:nvSpPr>
          <p:cNvPr id="29" name="28 - Θέση υποσέλιδου"/>
          <p:cNvSpPr>
            <a:spLocks noGrp="1"/>
          </p:cNvSpPr>
          <p:nvPr>
            <p:ph type="ftr" sz="quarter" idx="11"/>
          </p:nvPr>
        </p:nvSpPr>
        <p:spPr/>
        <p:txBody>
          <a:bodyPr/>
          <a:lstStyle/>
          <a:p>
            <a:r>
              <a:rPr lang="el-GR" smtClean="0"/>
              <a:t>Η ΒΑΡΥΤΗΤΑ</a:t>
            </a:r>
            <a:endParaRPr lang="en-US"/>
          </a:p>
        </p:txBody>
      </p:sp>
      <p:sp>
        <p:nvSpPr>
          <p:cNvPr id="7" name="6 - Θέση αριθμού διαφάνειας"/>
          <p:cNvSpPr>
            <a:spLocks noGrp="1"/>
          </p:cNvSpPr>
          <p:nvPr>
            <p:ph type="sldNum" sz="quarter" idx="12"/>
          </p:nvPr>
        </p:nvSpPr>
        <p:spPr/>
        <p:txBody>
          <a:bodyPr/>
          <a:lstStyle/>
          <a:p>
            <a:fld id="{B728242D-E4E5-4800-8D3B-085989A41179}" type="slidenum">
              <a:rPr lang="en-US" smtClean="0"/>
              <a:pPr/>
              <a:t>‹#›</a:t>
            </a:fld>
            <a:endParaRPr lang="en-US"/>
          </a:p>
        </p:txBody>
      </p:sp>
    </p:spTree>
  </p:cSld>
  <p:clrMapOvr>
    <a:masterClrMapping/>
  </p:clrMapOvr>
  <p:transition advClick="0" advTm="30000">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3" name="12 - Θέση εικόνας"/>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7" name="6 - Θέση ημερομηνίας"/>
          <p:cNvSpPr>
            <a:spLocks noGrp="1"/>
          </p:cNvSpPr>
          <p:nvPr>
            <p:ph type="dt" sz="half" idx="10"/>
          </p:nvPr>
        </p:nvSpPr>
        <p:spPr/>
        <p:txBody>
          <a:bodyPr/>
          <a:lstStyle/>
          <a:p>
            <a:fld id="{BB133B3F-D8A2-40DB-8031-3153235413A1}" type="datetime1">
              <a:rPr lang="en-US" smtClean="0"/>
              <a:t>5/4/2018</a:t>
            </a:fld>
            <a:endParaRPr lang="en-US"/>
          </a:p>
        </p:txBody>
      </p:sp>
      <p:sp>
        <p:nvSpPr>
          <p:cNvPr id="5" name="4 - Θέση υποσέλιδου"/>
          <p:cNvSpPr>
            <a:spLocks noGrp="1"/>
          </p:cNvSpPr>
          <p:nvPr>
            <p:ph type="ftr" sz="quarter" idx="11"/>
          </p:nvPr>
        </p:nvSpPr>
        <p:spPr/>
        <p:txBody>
          <a:bodyPr/>
          <a:lstStyle/>
          <a:p>
            <a:r>
              <a:rPr lang="el-GR" smtClean="0"/>
              <a:t>Η ΒΑΡΥΤΗΤΑ</a:t>
            </a:r>
            <a:endParaRPr lang="en-US"/>
          </a:p>
        </p:txBody>
      </p:sp>
      <p:sp>
        <p:nvSpPr>
          <p:cNvPr id="31" name="30 - Θέση αριθμού διαφάνειας"/>
          <p:cNvSpPr>
            <a:spLocks noGrp="1"/>
          </p:cNvSpPr>
          <p:nvPr>
            <p:ph type="sldNum" sz="quarter" idx="12"/>
          </p:nvPr>
        </p:nvSpPr>
        <p:spPr/>
        <p:txBody>
          <a:bodyPr/>
          <a:lstStyle/>
          <a:p>
            <a:fld id="{B728242D-E4E5-4800-8D3B-085989A41179}" type="slidenum">
              <a:rPr lang="en-US" smtClean="0"/>
              <a:pPr/>
              <a:t>‹#›</a:t>
            </a:fld>
            <a:endParaRPr lang="en-US"/>
          </a:p>
        </p:txBody>
      </p:sp>
      <p:sp>
        <p:nvSpPr>
          <p:cNvPr id="17" name="16 - Τίτλος"/>
          <p:cNvSpPr>
            <a:spLocks noGrp="1"/>
          </p:cNvSpPr>
          <p:nvPr>
            <p:ph type="title"/>
          </p:nvPr>
        </p:nvSpPr>
        <p:spPr>
          <a:xfrm>
            <a:off x="381000" y="4993760"/>
            <a:ext cx="5867400" cy="522288"/>
          </a:xfrm>
        </p:spPr>
        <p:txBody>
          <a:bodyPr anchor="ctr"/>
          <a:lstStyle>
            <a:lvl1pPr algn="l">
              <a:buNone/>
              <a:defRPr sz="2000" b="1"/>
            </a:lvl1pPr>
          </a:lstStyle>
          <a:p>
            <a:r>
              <a:rPr kumimoji="0" lang="el-GR" smtClean="0"/>
              <a:t>Kλικ για επεξεργασία του τίτλου</a:t>
            </a:r>
            <a:endParaRPr kumimoji="0" lang="en-US"/>
          </a:p>
        </p:txBody>
      </p:sp>
      <p:sp>
        <p:nvSpPr>
          <p:cNvPr id="26" name="25 - Θέση κειμένου"/>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Tree>
  </p:cSld>
  <p:clrMapOvr>
    <a:masterClrMapping/>
  </p:clrMapOvr>
  <p:transition advClick="0" advTm="30000">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 Ευθεία γραμμή σύνδεσης"/>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 Θέση κειμένου"/>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1" name="10 - Θέση ημερομηνίας"/>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A2796A9-CFE1-420E-971C-7196B6D735DD}" type="datetime1">
              <a:rPr lang="en-US" smtClean="0"/>
              <a:t>5/4/2018</a:t>
            </a:fld>
            <a:endParaRPr lang="en-US"/>
          </a:p>
        </p:txBody>
      </p:sp>
      <p:sp>
        <p:nvSpPr>
          <p:cNvPr id="28" name="27 - Θέση υποσέλιδου"/>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r>
              <a:rPr lang="el-GR" smtClean="0"/>
              <a:t>Η ΒΑΡΥΤΗΤΑ</a:t>
            </a:r>
            <a:endParaRPr lang="en-US"/>
          </a:p>
        </p:txBody>
      </p:sp>
      <p:sp>
        <p:nvSpPr>
          <p:cNvPr id="5" name="4 - Θέση αριθμού διαφάνειας"/>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728242D-E4E5-4800-8D3B-085989A41179}" type="slidenum">
              <a:rPr lang="en-US" smtClean="0"/>
              <a:pPr/>
              <a:t>‹#›</a:t>
            </a:fld>
            <a:endParaRPr lang="en-US"/>
          </a:p>
        </p:txBody>
      </p:sp>
      <p:sp>
        <p:nvSpPr>
          <p:cNvPr id="10" name="9 - Θέση τίτλου"/>
          <p:cNvSpPr>
            <a:spLocks noGrp="1"/>
          </p:cNvSpPr>
          <p:nvPr>
            <p:ph type="title"/>
          </p:nvPr>
        </p:nvSpPr>
        <p:spPr>
          <a:xfrm>
            <a:off x="304800" y="457200"/>
            <a:ext cx="8686800" cy="838200"/>
          </a:xfrm>
          <a:prstGeom prst="rect">
            <a:avLst/>
          </a:prstGeom>
        </p:spPr>
        <p:txBody>
          <a:bodyPr vert="horz" anchor="ctr">
            <a:normAutofit/>
          </a:bodyPr>
          <a:lstStyle/>
          <a:p>
            <a:r>
              <a:rPr kumimoji="0" lang="el-GR" smtClean="0"/>
              <a:t>Kλικ για επεξεργασία του τίτλου</a:t>
            </a:r>
            <a:endParaRPr kumimoji="0" lang="en-US"/>
          </a:p>
        </p:txBody>
      </p:sp>
      <p:sp>
        <p:nvSpPr>
          <p:cNvPr id="9" name="8 - Ευθεία γραμμή σύνδεσης"/>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 Ευθεία γραμμή σύνδεσης"/>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Click="0" advTm="30000">
    <p:wipe dir="r"/>
  </p:transition>
  <p:hf hd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ΚΟΥΣΙΔΟΥ ΓΕΩΡΓΙΑ (4041)</a:t>
            </a:r>
            <a:endParaRPr lang="en-US" dirty="0"/>
          </a:p>
        </p:txBody>
      </p:sp>
      <p:sp>
        <p:nvSpPr>
          <p:cNvPr id="3" name="2 - Υπότιτλος"/>
          <p:cNvSpPr>
            <a:spLocks noGrp="1"/>
          </p:cNvSpPr>
          <p:nvPr>
            <p:ph type="subTitle" idx="1"/>
          </p:nvPr>
        </p:nvSpPr>
        <p:spPr>
          <a:xfrm>
            <a:off x="0" y="0"/>
            <a:ext cx="9144000" cy="2428868"/>
          </a:xfrm>
          <a:solidFill>
            <a:schemeClr val="tx1"/>
          </a:solidFill>
        </p:spPr>
        <p:txBody>
          <a:bodyPr lIns="0" rIns="0" anchor="t" anchorCtr="0">
            <a:noAutofit/>
          </a:bodyPr>
          <a:lstStyle/>
          <a:p>
            <a:pPr algn="ctr"/>
            <a:endParaRPr lang="el-GR" sz="4400" dirty="0" smtClean="0">
              <a:solidFill>
                <a:schemeClr val="bg1"/>
              </a:solidFill>
            </a:endParaRPr>
          </a:p>
          <a:p>
            <a:pPr algn="ctr"/>
            <a:r>
              <a:rPr lang="el-GR"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ΠΛΗΡΟΦΟΡΙΚΗ ΚΑΙ ΝΕΕΣ ΤΕΧΝΟΛΟΓΙΕΣ ΣΤΗΝ ΕΚΠΑΙΔΕΥΣΗ</a:t>
            </a:r>
            <a:endParaRPr 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5 - Θέση υποσέλιδου"/>
          <p:cNvSpPr>
            <a:spLocks noGrp="1"/>
          </p:cNvSpPr>
          <p:nvPr>
            <p:ph type="ftr" sz="quarter" idx="11"/>
          </p:nvPr>
        </p:nvSpPr>
        <p:spPr>
          <a:xfrm>
            <a:off x="-1143040" y="6569075"/>
            <a:ext cx="3352800" cy="288925"/>
          </a:xfrm>
        </p:spPr>
        <p:txBody>
          <a:bodyPr/>
          <a:lstStyle/>
          <a:p>
            <a:r>
              <a:rPr lang="el-GR" dirty="0" smtClean="0"/>
              <a:t>Η ΒΑΡΥΤΗΤΑ</a:t>
            </a:r>
            <a:endParaRPr lang="en-US" dirty="0"/>
          </a:p>
        </p:txBody>
      </p:sp>
      <p:sp>
        <p:nvSpPr>
          <p:cNvPr id="7" name="6 - Θέση αριθμού διαφάνειας"/>
          <p:cNvSpPr>
            <a:spLocks noGrp="1"/>
          </p:cNvSpPr>
          <p:nvPr>
            <p:ph type="sldNum" sz="quarter" idx="12"/>
          </p:nvPr>
        </p:nvSpPr>
        <p:spPr/>
        <p:txBody>
          <a:bodyPr/>
          <a:lstStyle/>
          <a:p>
            <a:fld id="{B728242D-E4E5-4800-8D3B-085989A41179}" type="slidenum">
              <a:rPr lang="en-US" smtClean="0"/>
              <a:pPr/>
              <a:t>1</a:t>
            </a:fld>
            <a:endParaRPr lang="en-US"/>
          </a:p>
        </p:txBody>
      </p:sp>
      <p:pic>
        <p:nvPicPr>
          <p:cNvPr id="9" name="8 - Εικόνα" descr="αρχείο λήψης.jpg"/>
          <p:cNvPicPr>
            <a:picLocks noChangeAspect="1"/>
          </p:cNvPicPr>
          <p:nvPr/>
        </p:nvPicPr>
        <p:blipFill>
          <a:blip r:embed="rId3"/>
          <a:stretch>
            <a:fillRect/>
          </a:stretch>
        </p:blipFill>
        <p:spPr>
          <a:xfrm>
            <a:off x="0" y="5480853"/>
            <a:ext cx="1000133" cy="1377147"/>
          </a:xfrm>
          <a:prstGeom prst="rect">
            <a:avLst/>
          </a:prstGeom>
        </p:spPr>
      </p:pic>
      <p:pic>
        <p:nvPicPr>
          <p:cNvPr id="8" name="Εικόνα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0" y="0"/>
            <a:ext cx="1270800" cy="1270800"/>
          </a:xfrm>
          <a:prstGeom prst="rect">
            <a:avLst/>
          </a:prstGeom>
        </p:spPr>
      </p:pic>
      <p:sp>
        <p:nvSpPr>
          <p:cNvPr id="10" name="9 - TextBox"/>
          <p:cNvSpPr txBox="1"/>
          <p:nvPr/>
        </p:nvSpPr>
        <p:spPr>
          <a:xfrm>
            <a:off x="1285852" y="0"/>
            <a:ext cx="4703740" cy="276999"/>
          </a:xfrm>
          <a:prstGeom prst="rect">
            <a:avLst/>
          </a:prstGeom>
          <a:noFill/>
        </p:spPr>
        <p:txBody>
          <a:bodyPr wrap="square" rtlCol="0">
            <a:spAutoFit/>
          </a:bodyPr>
          <a:lstStyle/>
          <a:p>
            <a:r>
              <a:rPr lang="el-GR" sz="1200" i="1" dirty="0" smtClean="0">
                <a:solidFill>
                  <a:srgbClr val="FF0000"/>
                </a:solidFill>
              </a:rPr>
              <a:t>«Παιδαγωγικό Τμήμα Δημοτικής Εκπαίδευσης»</a:t>
            </a:r>
            <a:endParaRPr lang="en-US" sz="1200" i="1" dirty="0">
              <a:solidFill>
                <a:srgbClr val="FF0000"/>
              </a:solidFill>
            </a:endParaRPr>
          </a:p>
        </p:txBody>
      </p:sp>
    </p:spTree>
  </p:cSld>
  <p:clrMapOvr>
    <a:masterClrMapping/>
  </p:clrMapOvr>
  <p:transition advClick="0" advTm="30000">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928662" y="1285860"/>
            <a:ext cx="7500958" cy="4247317"/>
          </a:xfrm>
          <a:prstGeom prst="rect">
            <a:avLst/>
          </a:prstGeom>
        </p:spPr>
        <p:txBody>
          <a:bodyPr wrap="square">
            <a:spAutoFit/>
          </a:bodyPr>
          <a:lstStyle/>
          <a:p>
            <a:r>
              <a:rPr lang="el-GR" dirty="0" smtClean="0">
                <a:latin typeface="Arial" panose="020B0604020202020204" pitchFamily="34" charset="0"/>
                <a:cs typeface="Arial" panose="020B0604020202020204" pitchFamily="34" charset="0"/>
              </a:rPr>
              <a:t>Στη </a:t>
            </a:r>
            <a:r>
              <a:rPr lang="el-GR" dirty="0" smtClean="0">
                <a:latin typeface="Arial" panose="020B0604020202020204" pitchFamily="34" charset="0"/>
                <a:cs typeface="Arial" panose="020B0604020202020204" pitchFamily="34" charset="0"/>
              </a:rPr>
              <a:t>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r>
              <a:rPr lang="el-GR" dirty="0" smtClean="0">
                <a:latin typeface="Arial" panose="020B0604020202020204" pitchFamily="34" charset="0"/>
                <a:cs typeface="Arial" panose="020B0604020202020204" pitchFamily="34" charset="0"/>
              </a:rPr>
              <a:t>     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9" name="8 - Τίτλος"/>
          <p:cNvSpPr>
            <a:spLocks noGrp="1"/>
          </p:cNvSpPr>
          <p:nvPr>
            <p:ph type="title"/>
          </p:nvPr>
        </p:nvSpPr>
        <p:spPr>
          <a:xfrm>
            <a:off x="0" y="0"/>
            <a:ext cx="9144000" cy="1198414"/>
          </a:xfrm>
          <a:solidFill>
            <a:schemeClr val="tx1"/>
          </a:solidFill>
        </p:spPr>
        <p:txBody>
          <a:bodyPr/>
          <a:lstStyle/>
          <a:p>
            <a:pPr algn="ctr"/>
            <a:r>
              <a:rPr lang="el-GR"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Η</a:t>
            </a:r>
            <a:r>
              <a:rPr lang="el-GR" b="1" cap="none"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l-GR"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ΒΑΡΥΤΗΤΑ</a:t>
            </a:r>
            <a:endParaRPr lang="en-US" dirty="0">
              <a:solidFill>
                <a:schemeClr val="bg1"/>
              </a:solidFill>
            </a:endParaRPr>
          </a:p>
        </p:txBody>
      </p:sp>
      <p:sp>
        <p:nvSpPr>
          <p:cNvPr id="5" name="4 - Θέση υποσέλιδου"/>
          <p:cNvSpPr>
            <a:spLocks noGrp="1"/>
          </p:cNvSpPr>
          <p:nvPr>
            <p:ph type="ftr" sz="quarter" idx="11"/>
          </p:nvPr>
        </p:nvSpPr>
        <p:spPr>
          <a:xfrm>
            <a:off x="0" y="6569075"/>
            <a:ext cx="3352800" cy="288925"/>
          </a:xfrm>
        </p:spPr>
        <p:txBody>
          <a:bodyPr/>
          <a:lstStyle/>
          <a:p>
            <a:r>
              <a:rPr lang="el-GR" dirty="0" smtClean="0"/>
              <a:t>Η ΒΑΡΥΤΗΤΑ</a:t>
            </a:r>
            <a:endParaRPr lang="en-US" dirty="0"/>
          </a:p>
        </p:txBody>
      </p:sp>
      <p:sp>
        <p:nvSpPr>
          <p:cNvPr id="6" name="5 - Θέση αριθμού διαφάνειας"/>
          <p:cNvSpPr>
            <a:spLocks noGrp="1"/>
          </p:cNvSpPr>
          <p:nvPr>
            <p:ph type="sldNum" sz="quarter" idx="12"/>
          </p:nvPr>
        </p:nvSpPr>
        <p:spPr/>
        <p:txBody>
          <a:bodyPr/>
          <a:lstStyle/>
          <a:p>
            <a:fld id="{B728242D-E4E5-4800-8D3B-085989A41179}" type="slidenum">
              <a:rPr lang="en-US" smtClean="0"/>
              <a:pPr/>
              <a:t>2</a:t>
            </a:fld>
            <a:endParaRPr lang="en-US"/>
          </a:p>
        </p:txBody>
      </p:sp>
      <p:pic>
        <p:nvPicPr>
          <p:cNvPr id="7" name="6 - Εικόνα" descr="αρχείο λήψης.jpg"/>
          <p:cNvPicPr>
            <a:picLocks noChangeAspect="1"/>
          </p:cNvPicPr>
          <p:nvPr/>
        </p:nvPicPr>
        <p:blipFill>
          <a:blip r:embed="rId3"/>
          <a:stretch>
            <a:fillRect/>
          </a:stretch>
        </p:blipFill>
        <p:spPr>
          <a:xfrm>
            <a:off x="0" y="5480853"/>
            <a:ext cx="1000133" cy="1377147"/>
          </a:xfrm>
          <a:prstGeom prst="rect">
            <a:avLst/>
          </a:prstGeom>
        </p:spPr>
      </p:pic>
      <p:pic>
        <p:nvPicPr>
          <p:cNvPr id="11" name="Εικόνα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0" y="0"/>
            <a:ext cx="1270800" cy="1270800"/>
          </a:xfrm>
          <a:prstGeom prst="rect">
            <a:avLst/>
          </a:prstGeom>
        </p:spPr>
      </p:pic>
      <p:sp>
        <p:nvSpPr>
          <p:cNvPr id="13" name="12 - TextBox"/>
          <p:cNvSpPr txBox="1"/>
          <p:nvPr/>
        </p:nvSpPr>
        <p:spPr>
          <a:xfrm>
            <a:off x="1357290" y="0"/>
            <a:ext cx="3145413" cy="438582"/>
          </a:xfrm>
          <a:prstGeom prst="rect">
            <a:avLst/>
          </a:prstGeom>
          <a:noFill/>
        </p:spPr>
        <p:txBody>
          <a:bodyPr wrap="none" rtlCol="0">
            <a:spAutoFit/>
          </a:bodyPr>
          <a:lstStyle/>
          <a:p>
            <a:r>
              <a:rPr lang="el-GR" sz="1200" i="1" dirty="0" smtClean="0">
                <a:solidFill>
                  <a:srgbClr val="FF0000"/>
                </a:solidFill>
              </a:rPr>
              <a:t>«Παιδαγωγικό Τμήμα Δημοτικής Εκπαίδευσης»</a:t>
            </a:r>
            <a:endParaRPr lang="en-US" sz="1200" i="1" dirty="0" smtClean="0">
              <a:solidFill>
                <a:srgbClr val="FF0000"/>
              </a:solidFill>
            </a:endParaRPr>
          </a:p>
          <a:p>
            <a:endParaRPr lang="en-US" sz="1050"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928662" y="1428736"/>
            <a:ext cx="7858180" cy="5047536"/>
          </a:xfrm>
          <a:prstGeom prst="rect">
            <a:avLst/>
          </a:prstGeom>
        </p:spPr>
        <p:txBody>
          <a:bodyPr wrap="square">
            <a:spAutoFit/>
          </a:bodyPr>
          <a:lstStyle/>
          <a:p>
            <a:r>
              <a:rPr lang="el-GR" sz="1600" dirty="0" smtClean="0">
                <a:latin typeface="Arial" panose="020B0604020202020204" pitchFamily="34" charset="0"/>
                <a:cs typeface="Arial" panose="020B0604020202020204" pitchFamily="34" charset="0"/>
              </a:rPr>
              <a:t>Υπήρξαν πολλές θεωρίες για την βαρύτητα από την εποχή του Έλληνα φιλόσοφου Αριστοτέλη τον 4ο αιώνα </a:t>
            </a:r>
            <a:r>
              <a:rPr lang="el-GR" sz="1600" dirty="0" err="1" smtClean="0">
                <a:latin typeface="Arial" panose="020B0604020202020204" pitchFamily="34" charset="0"/>
                <a:cs typeface="Arial" panose="020B0604020202020204" pitchFamily="34" charset="0"/>
              </a:rPr>
              <a:t>π.Χ.</a:t>
            </a:r>
            <a:r>
              <a:rPr lang="el-GR" sz="1600" dirty="0" smtClean="0">
                <a:latin typeface="Arial" panose="020B0604020202020204" pitchFamily="34" charset="0"/>
                <a:cs typeface="Arial" panose="020B0604020202020204" pitchFamily="34" charset="0"/>
              </a:rPr>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sz="1600" dirty="0" err="1" smtClean="0">
                <a:latin typeface="Arial" panose="020B0604020202020204" pitchFamily="34" charset="0"/>
                <a:cs typeface="Arial" panose="020B0604020202020204" pitchFamily="34" charset="0"/>
              </a:rPr>
              <a:t>Βραχμαγκούπτα</a:t>
            </a:r>
            <a:r>
              <a:rPr lang="el-GR" sz="1600" dirty="0" smtClean="0">
                <a:latin typeface="Arial" panose="020B0604020202020204" pitchFamily="34" charset="0"/>
                <a:cs typeface="Arial" panose="020B0604020202020204" pitchFamily="34" charset="0"/>
              </a:rPr>
              <a:t> (</a:t>
            </a:r>
            <a:r>
              <a:rPr lang="el-GR" sz="1600" dirty="0" err="1" smtClean="0">
                <a:latin typeface="Arial" panose="020B0604020202020204" pitchFamily="34" charset="0"/>
                <a:cs typeface="Arial" panose="020B0604020202020204" pitchFamily="34" charset="0"/>
              </a:rPr>
              <a:t>Brahmagupta</a:t>
            </a:r>
            <a:r>
              <a:rPr lang="el-GR" sz="1600" dirty="0" smtClean="0">
                <a:latin typeface="Arial" panose="020B0604020202020204" pitchFamily="34" charset="0"/>
                <a:cs typeface="Arial" panose="020B0604020202020204" pitchFamily="34" charset="0"/>
              </a:rPr>
              <a:t>) ήταν ο πρώτος που διαπίστωσε πως η βαρύτητα ήταν μια ελκτική δύναμη. </a:t>
            </a:r>
            <a:r>
              <a:rPr lang="el-GR" sz="1600" dirty="0" smtClean="0">
                <a:latin typeface="Arial" panose="020B0604020202020204" pitchFamily="34" charset="0"/>
                <a:cs typeface="Arial" panose="020B0604020202020204" pitchFamily="34" charset="0"/>
              </a:rPr>
              <a:t>Ο </a:t>
            </a:r>
            <a:r>
              <a:rPr lang="el-GR" sz="1600" dirty="0" err="1" smtClean="0">
                <a:latin typeface="Arial" panose="020B0604020202020204" pitchFamily="34" charset="0"/>
                <a:cs typeface="Arial" panose="020B0604020202020204" pitchFamily="34" charset="0"/>
              </a:rPr>
              <a:t>Βραχμαγκούπτα</a:t>
            </a:r>
            <a:r>
              <a:rPr lang="el-GR" sz="1600" dirty="0" smtClean="0">
                <a:latin typeface="Arial" panose="020B0604020202020204" pitchFamily="34" charset="0"/>
                <a:cs typeface="Arial" panose="020B0604020202020204" pitchFamily="34" charset="0"/>
              </a:rPr>
              <a:t> επίσης υιοθέτησε το ηλιοκεντρικό σύστημα για την βαρύτητα, το οποίο είχε νωρίτερα αναπτύξει ο </a:t>
            </a:r>
            <a:r>
              <a:rPr lang="el-GR" sz="1600" dirty="0" err="1" smtClean="0">
                <a:latin typeface="Arial" panose="020B0604020202020204" pitchFamily="34" charset="0"/>
                <a:cs typeface="Arial" panose="020B0604020202020204" pitchFamily="34" charset="0"/>
              </a:rPr>
              <a:t>Αριαμπιάτα</a:t>
            </a:r>
            <a:r>
              <a:rPr lang="el-GR" sz="1600" dirty="0" smtClean="0">
                <a:latin typeface="Arial" panose="020B0604020202020204" pitchFamily="34" charset="0"/>
                <a:cs typeface="Arial" panose="020B0604020202020204" pitchFamily="34" charset="0"/>
              </a:rPr>
              <a:t> (</a:t>
            </a:r>
            <a:r>
              <a:rPr lang="el-GR" sz="1600" dirty="0" err="1" smtClean="0">
                <a:latin typeface="Arial" panose="020B0604020202020204" pitchFamily="34" charset="0"/>
                <a:cs typeface="Arial" panose="020B0604020202020204" pitchFamily="34" charset="0"/>
              </a:rPr>
              <a:t>Aryabhata</a:t>
            </a:r>
            <a:r>
              <a:rPr lang="el-GR" sz="1600" dirty="0" smtClean="0">
                <a:latin typeface="Arial" panose="020B0604020202020204" pitchFamily="34" charset="0"/>
                <a:cs typeface="Arial" panose="020B0604020202020204" pitchFamily="34" charset="0"/>
              </a:rPr>
              <a:t>) το 499. Εργαζόμενος πάνω σε αυτές τις ιδέες, το 1687 ο Άγγλος μαθηματικός Σερ Ισαάκ Νεύτων (</a:t>
            </a:r>
            <a:r>
              <a:rPr lang="el-GR" sz="1600" dirty="0" err="1" smtClean="0">
                <a:latin typeface="Arial" panose="020B0604020202020204" pitchFamily="34" charset="0"/>
                <a:cs typeface="Arial" panose="020B0604020202020204" pitchFamily="34" charset="0"/>
              </a:rPr>
              <a:t>Sir</a:t>
            </a:r>
            <a:r>
              <a:rPr lang="el-GR" sz="1600" dirty="0" smtClean="0">
                <a:latin typeface="Arial" panose="020B0604020202020204" pitchFamily="34" charset="0"/>
                <a:cs typeface="Arial" panose="020B0604020202020204" pitchFamily="34" charset="0"/>
              </a:rPr>
              <a:t> </a:t>
            </a:r>
            <a:r>
              <a:rPr lang="el-GR" sz="1600" dirty="0" err="1" smtClean="0">
                <a:latin typeface="Arial" panose="020B0604020202020204" pitchFamily="34" charset="0"/>
                <a:cs typeface="Arial" panose="020B0604020202020204" pitchFamily="34" charset="0"/>
              </a:rPr>
              <a:t>Isaac</a:t>
            </a:r>
            <a:r>
              <a:rPr lang="el-GR" sz="1600" dirty="0" smtClean="0">
                <a:latin typeface="Arial" panose="020B0604020202020204" pitchFamily="34" charset="0"/>
                <a:cs typeface="Arial" panose="020B0604020202020204" pitchFamily="34" charset="0"/>
              </a:rPr>
              <a:t> </a:t>
            </a:r>
            <a:r>
              <a:rPr lang="el-GR" sz="1600" dirty="0" err="1" smtClean="0">
                <a:latin typeface="Arial" panose="020B0604020202020204" pitchFamily="34" charset="0"/>
                <a:cs typeface="Arial" panose="020B0604020202020204" pitchFamily="34" charset="0"/>
              </a:rPr>
              <a:t>Newton</a:t>
            </a:r>
            <a:r>
              <a:rPr lang="el-GR" sz="1600" dirty="0" smtClean="0">
                <a:latin typeface="Arial" panose="020B0604020202020204" pitchFamily="34" charset="0"/>
                <a:cs typeface="Arial" panose="020B0604020202020204" pitchFamily="34" charset="0"/>
              </a:rPr>
              <a:t>) δημοσίευσε το διάσημο έργο του "</a:t>
            </a:r>
            <a:r>
              <a:rPr lang="el-GR" sz="1600" dirty="0" err="1" smtClean="0">
                <a:latin typeface="Arial" panose="020B0604020202020204" pitchFamily="34" charset="0"/>
                <a:cs typeface="Arial" panose="020B0604020202020204" pitchFamily="34" charset="0"/>
              </a:rPr>
              <a:t>Principia</a:t>
            </a:r>
            <a:r>
              <a:rPr lang="el-GR" sz="1600" dirty="0" smtClean="0">
                <a:latin typeface="Arial" panose="020B0604020202020204" pitchFamily="34" charset="0"/>
                <a:cs typeface="Arial" panose="020B0604020202020204" pitchFamily="34" charset="0"/>
              </a:rPr>
              <a:t>", </a:t>
            </a:r>
            <a:r>
              <a:rPr lang="el-GR" sz="1600" dirty="0" smtClean="0">
                <a:latin typeface="Arial" panose="020B0604020202020204" pitchFamily="34" charset="0"/>
                <a:cs typeface="Arial" panose="020B0604020202020204" pitchFamily="34" charset="0"/>
              </a:rPr>
              <a:t>στο </a:t>
            </a:r>
            <a:r>
              <a:rPr lang="el-GR" sz="1600" dirty="0" smtClean="0">
                <a:latin typeface="Arial" panose="020B0604020202020204" pitchFamily="34" charset="0"/>
                <a:cs typeface="Arial" panose="020B0604020202020204" pitchFamily="34" charset="0"/>
              </a:rPr>
              <a:t>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a:t>
            </a:r>
            <a:r>
              <a:rPr lang="el-GR" sz="1600" dirty="0" smtClean="0">
                <a:latin typeface="Arial" panose="020B0604020202020204" pitchFamily="34" charset="0"/>
                <a:cs typeface="Arial" panose="020B0604020202020204" pitchFamily="34" charset="0"/>
              </a:rPr>
              <a:t>περιφέρονται και </a:t>
            </a:r>
            <a:r>
              <a:rPr lang="el-GR" sz="1600" dirty="0" smtClean="0">
                <a:latin typeface="Arial" panose="020B0604020202020204" pitchFamily="34" charset="0"/>
                <a:cs typeface="Arial" panose="020B0604020202020204" pitchFamily="34" charset="0"/>
              </a:rPr>
              <a:t>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r>
              <a:rPr lang="el-GR" dirty="0" smtClean="0">
                <a:latin typeface="Arial" panose="020B0604020202020204" pitchFamily="34" charset="0"/>
                <a:cs typeface="Arial" panose="020B0604020202020204" pitchFamily="34" charset="0"/>
              </a:rPr>
              <a:t>.</a:t>
            </a:r>
            <a:endParaRPr lang="en-US" dirty="0"/>
          </a:p>
        </p:txBody>
      </p:sp>
      <p:sp>
        <p:nvSpPr>
          <p:cNvPr id="8" name="7 - Τίτλος"/>
          <p:cNvSpPr>
            <a:spLocks noGrp="1"/>
          </p:cNvSpPr>
          <p:nvPr>
            <p:ph type="title"/>
          </p:nvPr>
        </p:nvSpPr>
        <p:spPr>
          <a:xfrm>
            <a:off x="0" y="0"/>
            <a:ext cx="9144000" cy="1269852"/>
          </a:xfrm>
          <a:solidFill>
            <a:schemeClr val="tx1"/>
          </a:solidFill>
        </p:spPr>
        <p:txBody>
          <a:bodyPr/>
          <a:lstStyle/>
          <a:p>
            <a:pPr algn="ctr"/>
            <a:r>
              <a:rPr lang="el-GR"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ΠΟΙΟΣ ΑΝΑΚΑΛΥΨΕ ΤΗ ΒΑΡΥΤΗΤΑ</a:t>
            </a:r>
            <a:endParaRPr lang="en-US"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 Θέση υποσέλιδου"/>
          <p:cNvSpPr>
            <a:spLocks noGrp="1"/>
          </p:cNvSpPr>
          <p:nvPr>
            <p:ph type="ftr" sz="quarter" idx="11"/>
          </p:nvPr>
        </p:nvSpPr>
        <p:spPr>
          <a:xfrm>
            <a:off x="0" y="6569075"/>
            <a:ext cx="3352800" cy="288925"/>
          </a:xfrm>
        </p:spPr>
        <p:txBody>
          <a:bodyPr/>
          <a:lstStyle/>
          <a:p>
            <a:r>
              <a:rPr lang="el-GR" dirty="0" smtClean="0"/>
              <a:t>Η ΒΑΡΥΤΗΤΑ</a:t>
            </a:r>
            <a:endParaRPr lang="en-US" dirty="0"/>
          </a:p>
        </p:txBody>
      </p:sp>
      <p:sp>
        <p:nvSpPr>
          <p:cNvPr id="6" name="5 - Θέση αριθμού διαφάνειας"/>
          <p:cNvSpPr>
            <a:spLocks noGrp="1"/>
          </p:cNvSpPr>
          <p:nvPr>
            <p:ph type="sldNum" sz="quarter" idx="12"/>
          </p:nvPr>
        </p:nvSpPr>
        <p:spPr/>
        <p:txBody>
          <a:bodyPr/>
          <a:lstStyle/>
          <a:p>
            <a:fld id="{B728242D-E4E5-4800-8D3B-085989A41179}" type="slidenum">
              <a:rPr lang="en-US" smtClean="0"/>
              <a:pPr/>
              <a:t>3</a:t>
            </a:fld>
            <a:endParaRPr lang="en-US"/>
          </a:p>
        </p:txBody>
      </p:sp>
      <p:pic>
        <p:nvPicPr>
          <p:cNvPr id="7" name="6 - Εικόνα" descr="αρχείο λήψης.jpg"/>
          <p:cNvPicPr>
            <a:picLocks noChangeAspect="1"/>
          </p:cNvPicPr>
          <p:nvPr/>
        </p:nvPicPr>
        <p:blipFill>
          <a:blip r:embed="rId2"/>
          <a:stretch>
            <a:fillRect/>
          </a:stretch>
        </p:blipFill>
        <p:spPr>
          <a:xfrm>
            <a:off x="0" y="5480853"/>
            <a:ext cx="1000133" cy="1377147"/>
          </a:xfrm>
          <a:prstGeom prst="rect">
            <a:avLst/>
          </a:prstGeom>
        </p:spPr>
      </p:pic>
      <p:pic>
        <p:nvPicPr>
          <p:cNvPr id="9" name="Εικόνα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1270800" cy="1270800"/>
          </a:xfrm>
          <a:prstGeom prst="rect">
            <a:avLst/>
          </a:prstGeom>
        </p:spPr>
      </p:pic>
      <p:sp>
        <p:nvSpPr>
          <p:cNvPr id="10" name="9 - TextBox"/>
          <p:cNvSpPr txBox="1"/>
          <p:nvPr/>
        </p:nvSpPr>
        <p:spPr>
          <a:xfrm>
            <a:off x="1214414" y="0"/>
            <a:ext cx="3145413" cy="553998"/>
          </a:xfrm>
          <a:prstGeom prst="rect">
            <a:avLst/>
          </a:prstGeom>
          <a:noFill/>
        </p:spPr>
        <p:txBody>
          <a:bodyPr wrap="none" rtlCol="0">
            <a:spAutoFit/>
          </a:bodyPr>
          <a:lstStyle/>
          <a:p>
            <a:pPr lvl="0"/>
            <a:r>
              <a:rPr lang="el-GR" sz="1200" i="1" dirty="0" smtClean="0">
                <a:solidFill>
                  <a:srgbClr val="FF0000"/>
                </a:solidFill>
              </a:rPr>
              <a:t>«Παιδαγωγικό Τμήμα Δημοτικής Εκπαίδευσης»</a:t>
            </a:r>
            <a:endParaRPr lang="en-US" sz="1200" i="1" dirty="0" smtClean="0">
              <a:solidFill>
                <a:srgbClr val="FF0000"/>
              </a:solidFill>
            </a:endParaRPr>
          </a:p>
          <a:p>
            <a:endParaRPr lang="en-US" dirty="0"/>
          </a:p>
        </p:txBody>
      </p:sp>
    </p:spTree>
  </p:cSld>
  <p:clrMapOvr>
    <a:masterClrMapping/>
  </p:clrMapOvr>
  <p:transition advClick="0" advTm="30000">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 Τίτλος"/>
          <p:cNvSpPr>
            <a:spLocks noGrp="1"/>
          </p:cNvSpPr>
          <p:nvPr>
            <p:ph type="title"/>
          </p:nvPr>
        </p:nvSpPr>
        <p:spPr>
          <a:xfrm>
            <a:off x="0" y="0"/>
            <a:ext cx="9144000" cy="1298448"/>
          </a:xfrm>
          <a:solidFill>
            <a:schemeClr val="tx1"/>
          </a:solidFill>
        </p:spPr>
        <p:txBody>
          <a:bodyPr/>
          <a:lstStyle/>
          <a:p>
            <a:pPr algn="ctr"/>
            <a:r>
              <a:rPr lang="el-GR"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ΠΩΣ ΜΑΣ ΕΠΗΡΕΑΖΕΙ Η ΒΑΡΥΤΗΤΑ;</a:t>
            </a:r>
            <a:endParaRPr lang="en-US"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3 - Θέση υποσέλιδου"/>
          <p:cNvSpPr>
            <a:spLocks noGrp="1"/>
          </p:cNvSpPr>
          <p:nvPr>
            <p:ph type="ftr" sz="quarter" idx="11"/>
          </p:nvPr>
        </p:nvSpPr>
        <p:spPr>
          <a:xfrm>
            <a:off x="0" y="6640537"/>
            <a:ext cx="3352800" cy="288925"/>
          </a:xfrm>
        </p:spPr>
        <p:txBody>
          <a:bodyPr/>
          <a:lstStyle/>
          <a:p>
            <a:r>
              <a:rPr lang="el-GR" dirty="0" smtClean="0"/>
              <a:t>Η ΒΑΡΥΤΗΤΑ</a:t>
            </a:r>
            <a:endParaRPr lang="en-US" dirty="0"/>
          </a:p>
        </p:txBody>
      </p:sp>
      <p:sp>
        <p:nvSpPr>
          <p:cNvPr id="5" name="4 - Θέση αριθμού διαφάνειας"/>
          <p:cNvSpPr>
            <a:spLocks noGrp="1"/>
          </p:cNvSpPr>
          <p:nvPr>
            <p:ph type="sldNum" sz="quarter" idx="12"/>
          </p:nvPr>
        </p:nvSpPr>
        <p:spPr/>
        <p:txBody>
          <a:bodyPr/>
          <a:lstStyle/>
          <a:p>
            <a:fld id="{B728242D-E4E5-4800-8D3B-085989A41179}" type="slidenum">
              <a:rPr lang="en-US" smtClean="0"/>
              <a:pPr/>
              <a:t>4</a:t>
            </a:fld>
            <a:endParaRPr lang="en-US"/>
          </a:p>
        </p:txBody>
      </p:sp>
      <p:pic>
        <p:nvPicPr>
          <p:cNvPr id="6" name="5 - Εικόνα" descr="αρχείο λήψης.jpg"/>
          <p:cNvPicPr>
            <a:picLocks noChangeAspect="1"/>
          </p:cNvPicPr>
          <p:nvPr/>
        </p:nvPicPr>
        <p:blipFill>
          <a:blip r:embed="rId2"/>
          <a:stretch>
            <a:fillRect/>
          </a:stretch>
        </p:blipFill>
        <p:spPr>
          <a:xfrm>
            <a:off x="0" y="5480853"/>
            <a:ext cx="1000133" cy="1377147"/>
          </a:xfrm>
          <a:prstGeom prst="rect">
            <a:avLst/>
          </a:prstGeom>
        </p:spPr>
      </p:pic>
      <p:pic>
        <p:nvPicPr>
          <p:cNvPr id="8" name="Εικόνα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1270800" cy="1270800"/>
          </a:xfrm>
          <a:prstGeom prst="rect">
            <a:avLst/>
          </a:prstGeom>
        </p:spPr>
      </p:pic>
      <p:sp>
        <p:nvSpPr>
          <p:cNvPr id="9" name="8 - TextBox"/>
          <p:cNvSpPr txBox="1"/>
          <p:nvPr/>
        </p:nvSpPr>
        <p:spPr>
          <a:xfrm>
            <a:off x="1357290" y="0"/>
            <a:ext cx="3145413" cy="553998"/>
          </a:xfrm>
          <a:prstGeom prst="rect">
            <a:avLst/>
          </a:prstGeom>
          <a:noFill/>
        </p:spPr>
        <p:txBody>
          <a:bodyPr wrap="none" rtlCol="0">
            <a:spAutoFit/>
          </a:bodyPr>
          <a:lstStyle/>
          <a:p>
            <a:pPr lvl="0"/>
            <a:r>
              <a:rPr lang="el-GR" sz="1200" i="1" dirty="0" smtClean="0">
                <a:solidFill>
                  <a:srgbClr val="FF0000"/>
                </a:solidFill>
              </a:rPr>
              <a:t>«Παιδαγωγικό Τμήμα Δημοτικής Εκπαίδευσης»</a:t>
            </a:r>
            <a:endParaRPr lang="en-US" sz="1200" i="1" dirty="0" smtClean="0">
              <a:solidFill>
                <a:srgbClr val="FF0000"/>
              </a:solidFill>
            </a:endParaRPr>
          </a:p>
          <a:p>
            <a:endParaRPr lang="en-US" dirty="0"/>
          </a:p>
        </p:txBody>
      </p:sp>
      <p:graphicFrame>
        <p:nvGraphicFramePr>
          <p:cNvPr id="10" name="9 - Διάγραμμα"/>
          <p:cNvGraphicFramePr/>
          <p:nvPr/>
        </p:nvGraphicFramePr>
        <p:xfrm>
          <a:off x="1524000" y="1397000"/>
          <a:ext cx="7334280" cy="48180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advClick="0" advTm="30000">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Τίτλος"/>
          <p:cNvSpPr>
            <a:spLocks noGrp="1"/>
          </p:cNvSpPr>
          <p:nvPr>
            <p:ph type="title"/>
          </p:nvPr>
        </p:nvSpPr>
        <p:spPr>
          <a:xfrm>
            <a:off x="0" y="0"/>
            <a:ext cx="9144000" cy="1295400"/>
          </a:xfrm>
          <a:solidFill>
            <a:schemeClr val="tx1"/>
          </a:solidFill>
        </p:spPr>
        <p:txBody>
          <a:bodyPr/>
          <a:lstStyle/>
          <a:p>
            <a:pPr algn="ctr"/>
            <a:r>
              <a:rPr lang="el-GR"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Η ΒΑΡΥΤΗΤΑ ΣΤΗ ΣΕΛΗΝΗ</a:t>
            </a:r>
            <a:endParaRPr lang="en-US"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 Θέση περιεχομένου"/>
          <p:cNvSpPr>
            <a:spLocks noGrp="1"/>
          </p:cNvSpPr>
          <p:nvPr>
            <p:ph idx="1"/>
          </p:nvPr>
        </p:nvSpPr>
        <p:spPr>
          <a:xfrm>
            <a:off x="785786" y="1571612"/>
            <a:ext cx="8358214" cy="4525963"/>
          </a:xfrm>
        </p:spPr>
        <p:txBody>
          <a:bodyPr>
            <a:normAutofit lnSpcReduction="10000"/>
          </a:bodyPr>
          <a:lstStyle/>
          <a:p>
            <a:r>
              <a:rPr lang="el-GR" dirty="0" smtClean="0"/>
              <a:t>Η βαρύτητα διατηρεί τη Σελήνη σε τροχιά γύρω από τη Γη λόγο της αμοιβαίας έλξης των δύο σωμάτων.</a:t>
            </a:r>
          </a:p>
          <a:p>
            <a:r>
              <a:rPr lang="el-GR" dirty="0" smtClean="0"/>
              <a:t>Η βαρύτητα στην επιφάνεια της Σελήνης είναι περίπου 6 φορές μικρότερη από τη βαρύτητα στην Γη με αποτέλεσμα το πολύ μεγαλύτερα άλματα άλλα και τη διαφορά της μέτρησης του βάρους του ίδιου ανθρώπου στη Γη και τη Σελήνη</a:t>
            </a:r>
          </a:p>
          <a:p>
            <a:endParaRPr lang="en-US" dirty="0"/>
          </a:p>
        </p:txBody>
      </p:sp>
      <p:sp>
        <p:nvSpPr>
          <p:cNvPr id="2" name="1 - Θέση υποσέλιδου"/>
          <p:cNvSpPr>
            <a:spLocks noGrp="1"/>
          </p:cNvSpPr>
          <p:nvPr>
            <p:ph type="ftr" sz="quarter" idx="11"/>
          </p:nvPr>
        </p:nvSpPr>
        <p:spPr>
          <a:xfrm>
            <a:off x="0" y="6569075"/>
            <a:ext cx="2895600" cy="288925"/>
          </a:xfrm>
        </p:spPr>
        <p:txBody>
          <a:bodyPr/>
          <a:lstStyle/>
          <a:p>
            <a:r>
              <a:rPr lang="el-GR" dirty="0" smtClean="0"/>
              <a:t>Η ΒΑΡΥΤΗΤΑ</a:t>
            </a:r>
            <a:endParaRPr lang="en-US" dirty="0"/>
          </a:p>
        </p:txBody>
      </p:sp>
      <p:sp>
        <p:nvSpPr>
          <p:cNvPr id="3" name="2 - Θέση αριθμού διαφάνειας"/>
          <p:cNvSpPr>
            <a:spLocks noGrp="1"/>
          </p:cNvSpPr>
          <p:nvPr>
            <p:ph type="sldNum" sz="quarter" idx="12"/>
          </p:nvPr>
        </p:nvSpPr>
        <p:spPr/>
        <p:txBody>
          <a:bodyPr/>
          <a:lstStyle/>
          <a:p>
            <a:fld id="{B728242D-E4E5-4800-8D3B-085989A41179}" type="slidenum">
              <a:rPr lang="en-US" smtClean="0"/>
              <a:pPr/>
              <a:t>5</a:t>
            </a:fld>
            <a:endParaRPr lang="en-US"/>
          </a:p>
        </p:txBody>
      </p:sp>
      <p:pic>
        <p:nvPicPr>
          <p:cNvPr id="6" name="5 - Εικόνα" descr="αρχείο λήψης.jpg"/>
          <p:cNvPicPr>
            <a:picLocks noChangeAspect="1"/>
          </p:cNvPicPr>
          <p:nvPr/>
        </p:nvPicPr>
        <p:blipFill>
          <a:blip r:embed="rId2"/>
          <a:stretch>
            <a:fillRect/>
          </a:stretch>
        </p:blipFill>
        <p:spPr>
          <a:xfrm>
            <a:off x="0" y="5480853"/>
            <a:ext cx="1000133" cy="1377147"/>
          </a:xfrm>
          <a:prstGeom prst="rect">
            <a:avLst/>
          </a:prstGeom>
        </p:spPr>
      </p:pic>
      <p:pic>
        <p:nvPicPr>
          <p:cNvPr id="7" name="Εικόνα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1270800" cy="1270800"/>
          </a:xfrm>
          <a:prstGeom prst="rect">
            <a:avLst/>
          </a:prstGeom>
        </p:spPr>
      </p:pic>
      <p:sp>
        <p:nvSpPr>
          <p:cNvPr id="8" name="7 - TextBox"/>
          <p:cNvSpPr txBox="1"/>
          <p:nvPr/>
        </p:nvSpPr>
        <p:spPr>
          <a:xfrm>
            <a:off x="1214414" y="0"/>
            <a:ext cx="3145413" cy="276999"/>
          </a:xfrm>
          <a:prstGeom prst="rect">
            <a:avLst/>
          </a:prstGeom>
          <a:noFill/>
        </p:spPr>
        <p:txBody>
          <a:bodyPr wrap="none" rtlCol="0">
            <a:spAutoFit/>
          </a:bodyPr>
          <a:lstStyle/>
          <a:p>
            <a:pPr lvl="0"/>
            <a:r>
              <a:rPr lang="el-GR" sz="1200" i="1" dirty="0" smtClean="0">
                <a:solidFill>
                  <a:srgbClr val="FF0000"/>
                </a:solidFill>
              </a:rPr>
              <a:t>«Παιδαγωγικό Τμήμα Δημοτικής Εκπαίδευσης»</a:t>
            </a:r>
            <a:endParaRPr lang="en-US" sz="1200" i="1" dirty="0">
              <a:solidFill>
                <a:srgbClr val="FF0000"/>
              </a:solidFill>
            </a:endParaRPr>
          </a:p>
        </p:txBody>
      </p:sp>
    </p:spTree>
  </p:cSld>
  <p:clrMapOvr>
    <a:masterClrMapping/>
  </p:clrMapOvr>
  <p:transition advClick="0" advTm="30000">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Τίτλος"/>
          <p:cNvSpPr>
            <a:spLocks noGrp="1"/>
          </p:cNvSpPr>
          <p:nvPr>
            <p:ph type="title"/>
          </p:nvPr>
        </p:nvSpPr>
        <p:spPr>
          <a:xfrm>
            <a:off x="0" y="0"/>
            <a:ext cx="9144000" cy="1295400"/>
          </a:xfrm>
          <a:solidFill>
            <a:schemeClr val="tx1"/>
          </a:solidFill>
        </p:spPr>
        <p:txBody>
          <a:bodyPr/>
          <a:lstStyle/>
          <a:p>
            <a:pPr algn="ctr"/>
            <a:r>
              <a:rPr lang="el-GR"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ΕΠΙΛΟΓΟΣ</a:t>
            </a:r>
            <a:endParaRPr lang="en-US"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4 - Θέση περιεχομένου"/>
          <p:cNvSpPr>
            <a:spLocks noGrp="1"/>
          </p:cNvSpPr>
          <p:nvPr>
            <p:ph idx="1"/>
          </p:nvPr>
        </p:nvSpPr>
        <p:spPr/>
        <p:txBody>
          <a:bodyPr/>
          <a:lstStyle/>
          <a:p>
            <a:r>
              <a:rPr lang="el-GR" dirty="0" smtClean="0"/>
              <a:t>Σας ευχαριστώ πολύ!</a:t>
            </a:r>
            <a:endParaRPr lang="en-US" dirty="0"/>
          </a:p>
        </p:txBody>
      </p:sp>
      <p:sp>
        <p:nvSpPr>
          <p:cNvPr id="2" name="1 - Θέση υποσέλιδου"/>
          <p:cNvSpPr>
            <a:spLocks noGrp="1"/>
          </p:cNvSpPr>
          <p:nvPr>
            <p:ph type="ftr" sz="quarter" idx="11"/>
          </p:nvPr>
        </p:nvSpPr>
        <p:spPr>
          <a:xfrm>
            <a:off x="0" y="6569075"/>
            <a:ext cx="2895600" cy="288925"/>
          </a:xfrm>
        </p:spPr>
        <p:txBody>
          <a:bodyPr/>
          <a:lstStyle/>
          <a:p>
            <a:r>
              <a:rPr lang="el-GR" dirty="0" smtClean="0"/>
              <a:t>Η ΒΑΡΥΤΗΤΑ</a:t>
            </a:r>
            <a:endParaRPr lang="en-US" dirty="0"/>
          </a:p>
        </p:txBody>
      </p:sp>
      <p:sp>
        <p:nvSpPr>
          <p:cNvPr id="3" name="2 - Θέση αριθμού διαφάνειας"/>
          <p:cNvSpPr>
            <a:spLocks noGrp="1"/>
          </p:cNvSpPr>
          <p:nvPr>
            <p:ph type="sldNum" sz="quarter" idx="12"/>
          </p:nvPr>
        </p:nvSpPr>
        <p:spPr/>
        <p:txBody>
          <a:bodyPr/>
          <a:lstStyle/>
          <a:p>
            <a:fld id="{B728242D-E4E5-4800-8D3B-085989A41179}" type="slidenum">
              <a:rPr lang="en-US" smtClean="0"/>
              <a:pPr/>
              <a:t>6</a:t>
            </a:fld>
            <a:endParaRPr lang="en-US"/>
          </a:p>
        </p:txBody>
      </p:sp>
      <p:pic>
        <p:nvPicPr>
          <p:cNvPr id="6" name="5 - Εικόνα" descr="αρχείο λήψης.jpg"/>
          <p:cNvPicPr>
            <a:picLocks noChangeAspect="1"/>
          </p:cNvPicPr>
          <p:nvPr/>
        </p:nvPicPr>
        <p:blipFill>
          <a:blip r:embed="rId2"/>
          <a:stretch>
            <a:fillRect/>
          </a:stretch>
        </p:blipFill>
        <p:spPr>
          <a:xfrm>
            <a:off x="0" y="5480853"/>
            <a:ext cx="1000133" cy="1377147"/>
          </a:xfrm>
          <a:prstGeom prst="rect">
            <a:avLst/>
          </a:prstGeom>
        </p:spPr>
      </p:pic>
      <p:pic>
        <p:nvPicPr>
          <p:cNvPr id="7" name="Εικόνα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1270800" cy="1270800"/>
          </a:xfrm>
          <a:prstGeom prst="rect">
            <a:avLst/>
          </a:prstGeom>
        </p:spPr>
      </p:pic>
      <p:sp>
        <p:nvSpPr>
          <p:cNvPr id="8" name="7 - TextBox"/>
          <p:cNvSpPr txBox="1"/>
          <p:nvPr/>
        </p:nvSpPr>
        <p:spPr>
          <a:xfrm>
            <a:off x="1357290" y="0"/>
            <a:ext cx="3145413" cy="553998"/>
          </a:xfrm>
          <a:prstGeom prst="rect">
            <a:avLst/>
          </a:prstGeom>
          <a:noFill/>
        </p:spPr>
        <p:txBody>
          <a:bodyPr wrap="none" rtlCol="0">
            <a:spAutoFit/>
          </a:bodyPr>
          <a:lstStyle/>
          <a:p>
            <a:pPr lvl="0"/>
            <a:r>
              <a:rPr lang="el-GR" sz="1200" i="1" dirty="0" smtClean="0">
                <a:solidFill>
                  <a:srgbClr val="FF0000"/>
                </a:solidFill>
              </a:rPr>
              <a:t>«Παιδαγωγικό Τμήμα Δημοτικής Εκπαίδευσης»</a:t>
            </a:r>
            <a:endParaRPr lang="en-US" sz="1200" i="1" dirty="0" smtClean="0">
              <a:solidFill>
                <a:srgbClr val="FF0000"/>
              </a:solidFill>
            </a:endParaRPr>
          </a:p>
          <a:p>
            <a:endParaRPr lang="en-US" dirty="0"/>
          </a:p>
        </p:txBody>
      </p:sp>
      <p:pic>
        <p:nvPicPr>
          <p:cNvPr id="9" name="8 - Εικόνα" descr="αρχείο λήψης (1).jpg"/>
          <p:cNvPicPr>
            <a:picLocks noChangeAspect="1"/>
          </p:cNvPicPr>
          <p:nvPr/>
        </p:nvPicPr>
        <p:blipFill>
          <a:blip r:embed="rId4"/>
          <a:stretch>
            <a:fillRect/>
          </a:stretch>
        </p:blipFill>
        <p:spPr>
          <a:xfrm>
            <a:off x="1571604" y="2285992"/>
            <a:ext cx="6019833" cy="4042516"/>
          </a:xfrm>
          <a:prstGeom prst="rect">
            <a:avLst/>
          </a:prstGeom>
        </p:spPr>
      </p:pic>
    </p:spTree>
  </p:cSld>
  <p:clrMapOvr>
    <a:masterClrMapping/>
  </p:clrMapOvr>
  <p:transition advClick="0" advTm="30000">
    <p:wipe dir="r"/>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ιαστημικό">
  <a:themeElements>
    <a:clrScheme name="Διαστημικό">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Διαστημικό">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Διαστημικό">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84</TotalTime>
  <Words>582</Words>
  <Application>Microsoft Office PowerPoint</Application>
  <PresentationFormat>Προβολή στην οθόνη (4:3)</PresentationFormat>
  <Paragraphs>39</Paragraphs>
  <Slides>6</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Διαστημικό</vt:lpstr>
      <vt:lpstr>ΚΟΥΣΙΔΟΥ ΓΕΩΡΓΙΑ (4041)</vt:lpstr>
      <vt:lpstr>Η ΒΑΡΥΤΗΤΑ</vt:lpstr>
      <vt:lpstr>ΠΟΙΟΣ ΑΝΑΚΑΛΥΨΕ ΤΗ ΒΑΡΥΤΗΤΑ</vt:lpstr>
      <vt:lpstr>ΠΩΣ ΜΑΣ ΕΠΗΡΕΑΖΕΙ Η ΒΑΡΥΤΗΤΑ;</vt:lpstr>
      <vt:lpstr>Η ΒΑΡΥΤΗΤΑ ΣΤΗ ΣΕΛΗΝΗ</vt:lpstr>
      <vt:lpstr>ΕΠΙΛΟΓΟΣ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ΚΟΥΣΙΔΟΥ ΓΕΩΡΓΙΑ (4041)</dc:title>
  <dc:creator>user3</dc:creator>
  <cp:lastModifiedBy>user3</cp:lastModifiedBy>
  <cp:revision>10</cp:revision>
  <dcterms:created xsi:type="dcterms:W3CDTF">2018-04-24T18:49:57Z</dcterms:created>
  <dcterms:modified xsi:type="dcterms:W3CDTF">2018-05-04T10:21:10Z</dcterms:modified>
</cp:coreProperties>
</file>